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3" r:id="rId2"/>
  </p:sldMasterIdLst>
  <p:notesMasterIdLst>
    <p:notesMasterId r:id="rId50"/>
  </p:notesMasterIdLst>
  <p:sldIdLst>
    <p:sldId id="312" r:id="rId3"/>
    <p:sldId id="256" r:id="rId4"/>
    <p:sldId id="258" r:id="rId5"/>
    <p:sldId id="260" r:id="rId6"/>
    <p:sldId id="264" r:id="rId7"/>
    <p:sldId id="344" r:id="rId8"/>
    <p:sldId id="265" r:id="rId9"/>
    <p:sldId id="346" r:id="rId10"/>
    <p:sldId id="345" r:id="rId11"/>
    <p:sldId id="347" r:id="rId12"/>
    <p:sldId id="342" r:id="rId13"/>
    <p:sldId id="257" r:id="rId14"/>
    <p:sldId id="262" r:id="rId15"/>
    <p:sldId id="326" r:id="rId16"/>
    <p:sldId id="327" r:id="rId17"/>
    <p:sldId id="328" r:id="rId18"/>
    <p:sldId id="329" r:id="rId19"/>
    <p:sldId id="330" r:id="rId20"/>
    <p:sldId id="331" r:id="rId21"/>
    <p:sldId id="333" r:id="rId22"/>
    <p:sldId id="334" r:id="rId23"/>
    <p:sldId id="335" r:id="rId24"/>
    <p:sldId id="336" r:id="rId25"/>
    <p:sldId id="261" r:id="rId26"/>
    <p:sldId id="337" r:id="rId27"/>
    <p:sldId id="338" r:id="rId28"/>
    <p:sldId id="339" r:id="rId29"/>
    <p:sldId id="340" r:id="rId30"/>
    <p:sldId id="321" r:id="rId31"/>
    <p:sldId id="341" r:id="rId32"/>
    <p:sldId id="348" r:id="rId33"/>
    <p:sldId id="349" r:id="rId34"/>
    <p:sldId id="351" r:id="rId35"/>
    <p:sldId id="350" r:id="rId36"/>
    <p:sldId id="352" r:id="rId37"/>
    <p:sldId id="354" r:id="rId38"/>
    <p:sldId id="353" r:id="rId39"/>
    <p:sldId id="355" r:id="rId40"/>
    <p:sldId id="356" r:id="rId41"/>
    <p:sldId id="360" r:id="rId42"/>
    <p:sldId id="363" r:id="rId43"/>
    <p:sldId id="362" r:id="rId44"/>
    <p:sldId id="364" r:id="rId45"/>
    <p:sldId id="361" r:id="rId46"/>
    <p:sldId id="365" r:id="rId47"/>
    <p:sldId id="358" r:id="rId48"/>
    <p:sldId id="267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DM Sans" panose="020B0604020202020204" charset="0"/>
      <p:regular r:id="rId59"/>
      <p:bold r:id="rId60"/>
      <p:italic r:id="rId61"/>
      <p:boldItalic r:id="rId62"/>
    </p:embeddedFont>
    <p:embeddedFont>
      <p:font typeface="Lexend" panose="020B0604020202020204" charset="0"/>
      <p:regular r:id="rId63"/>
      <p:bold r:id="rId64"/>
    </p:embeddedFont>
    <p:embeddedFont>
      <p:font typeface="Manjari" panose="020B0604020202020204" charset="0"/>
      <p:regular r:id="rId65"/>
      <p:bold r:id="rId66"/>
    </p:embeddedFont>
    <p:embeddedFont>
      <p:font typeface="Outfit" panose="020B0604020202020204" charset="0"/>
      <p:regular r:id="rId67"/>
      <p:bold r:id="rId68"/>
    </p:embeddedFont>
    <p:embeddedFont>
      <p:font typeface="Outfit Medium" panose="020B060402020202020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8CEE30-AFDF-47DD-A9D2-2AB2651771AB}">
  <a:tblStyle styleId="{028CEE30-AFDF-47DD-A9D2-2AB265177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146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221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465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079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238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63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25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593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80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56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95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fr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fr.freepik.com/" TargetMode="External"/><Relationship Id="rId4" Type="http://schemas.openxmlformats.org/officeDocument/2006/relationships/hyperlink" Target="https://www.flaticon.com/fr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7"/>
          <p:cNvGrpSpPr/>
          <p:nvPr/>
        </p:nvGrpSpPr>
        <p:grpSpPr>
          <a:xfrm>
            <a:off x="-519458" y="2674710"/>
            <a:ext cx="10224210" cy="2744938"/>
            <a:chOff x="-519458" y="2674710"/>
            <a:chExt cx="10224210" cy="2744938"/>
          </a:xfrm>
        </p:grpSpPr>
        <p:sp>
          <p:nvSpPr>
            <p:cNvPr id="262" name="Google Shape;262;p27"/>
            <p:cNvSpPr/>
            <p:nvPr/>
          </p:nvSpPr>
          <p:spPr>
            <a:xfrm rot="10800000" flipH="1">
              <a:off x="-118698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rot="10800000" flipH="1">
              <a:off x="-519458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-519448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3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 rot="10800000">
              <a:off x="8465282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 rot="10800000">
              <a:off x="8866042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 flipH="1">
              <a:off x="8866032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 flipH="1">
              <a:off x="83251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1"/>
          </p:nvPr>
        </p:nvSpPr>
        <p:spPr>
          <a:xfrm>
            <a:off x="1142950" y="221906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subTitle" idx="2"/>
          </p:nvPr>
        </p:nvSpPr>
        <p:spPr>
          <a:xfrm>
            <a:off x="4749341" y="221906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3"/>
          </p:nvPr>
        </p:nvSpPr>
        <p:spPr>
          <a:xfrm>
            <a:off x="1142950" y="401031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subTitle" idx="4"/>
          </p:nvPr>
        </p:nvSpPr>
        <p:spPr>
          <a:xfrm>
            <a:off x="4749341" y="401031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5"/>
          </p:nvPr>
        </p:nvSpPr>
        <p:spPr>
          <a:xfrm>
            <a:off x="1142962" y="186058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6"/>
          </p:nvPr>
        </p:nvSpPr>
        <p:spPr>
          <a:xfrm>
            <a:off x="1142962" y="365193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7"/>
          </p:nvPr>
        </p:nvSpPr>
        <p:spPr>
          <a:xfrm>
            <a:off x="4749338" y="186058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8"/>
          </p:nvPr>
        </p:nvSpPr>
        <p:spPr>
          <a:xfrm>
            <a:off x="4749338" y="365193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D0D4-4171-4917-99A5-E5659210474F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123E-B2D7-4C9E-B453-072A0413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14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D0D4-4171-4917-99A5-E5659210474F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123E-B2D7-4C9E-B453-072A0413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4718095" y="472054"/>
            <a:ext cx="101875" cy="134875"/>
            <a:chOff x="3928495" y="333391"/>
            <a:chExt cx="101875" cy="134875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928495" y="379241"/>
              <a:ext cx="44700" cy="42600"/>
              <a:chOff x="3928495" y="379241"/>
              <a:chExt cx="44700" cy="42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3985670" y="425666"/>
              <a:ext cx="44700" cy="42600"/>
              <a:chOff x="3928495" y="379241"/>
              <a:chExt cx="44700" cy="426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3985670" y="333391"/>
              <a:ext cx="44700" cy="42600"/>
              <a:chOff x="3928495" y="379241"/>
              <a:chExt cx="44700" cy="426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20;p2"/>
          <p:cNvGrpSpPr/>
          <p:nvPr/>
        </p:nvGrpSpPr>
        <p:grpSpPr>
          <a:xfrm>
            <a:off x="202343" y="-216228"/>
            <a:ext cx="8657567" cy="5537627"/>
            <a:chOff x="202343" y="-216228"/>
            <a:chExt cx="8657567" cy="5537627"/>
          </a:xfrm>
        </p:grpSpPr>
        <p:grpSp>
          <p:nvGrpSpPr>
            <p:cNvPr id="21" name="Google Shape;21;p2"/>
            <p:cNvGrpSpPr/>
            <p:nvPr/>
          </p:nvGrpSpPr>
          <p:grpSpPr>
            <a:xfrm>
              <a:off x="495055" y="4312458"/>
              <a:ext cx="2156910" cy="506908"/>
              <a:chOff x="4891825" y="3495059"/>
              <a:chExt cx="1351193" cy="317552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328721" y="-57203"/>
              <a:ext cx="204128" cy="1115878"/>
              <a:chOff x="6605329" y="191675"/>
              <a:chExt cx="127876" cy="69904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4148615" y="-158755"/>
              <a:ext cx="1493520" cy="615774"/>
              <a:chOff x="5301012" y="396272"/>
              <a:chExt cx="935614" cy="385751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983733" y="132957"/>
              <a:ext cx="1064856" cy="813093"/>
              <a:chOff x="3843246" y="357910"/>
              <a:chExt cx="667078" cy="509361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202343" y="-216228"/>
              <a:ext cx="1337026" cy="826702"/>
              <a:chOff x="3421261" y="191675"/>
              <a:chExt cx="837578" cy="517886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8240578" y="3983385"/>
              <a:ext cx="619332" cy="1338013"/>
              <a:chOff x="6850421" y="775628"/>
              <a:chExt cx="398541" cy="861012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4718095" y="4438582"/>
              <a:ext cx="1064856" cy="813093"/>
              <a:chOff x="3843246" y="357910"/>
              <a:chExt cx="667078" cy="509361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" name="Google Shape;50;p2"/>
          <p:cNvGrpSpPr/>
          <p:nvPr/>
        </p:nvGrpSpPr>
        <p:grpSpPr>
          <a:xfrm>
            <a:off x="538050" y="4042437"/>
            <a:ext cx="445675" cy="119073"/>
            <a:chOff x="3578973" y="2550931"/>
            <a:chExt cx="279193" cy="74593"/>
          </a:xfrm>
        </p:grpSpPr>
        <p:sp>
          <p:nvSpPr>
            <p:cNvPr id="51" name="Google Shape;51;p2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7203137" y="4819370"/>
            <a:ext cx="656605" cy="119073"/>
            <a:chOff x="6468929" y="3844579"/>
            <a:chExt cx="411329" cy="74593"/>
          </a:xfrm>
        </p:grpSpPr>
        <p:sp>
          <p:nvSpPr>
            <p:cNvPr id="62" name="Google Shape;62;p2"/>
            <p:cNvSpPr/>
            <p:nvPr/>
          </p:nvSpPr>
          <p:spPr>
            <a:xfrm>
              <a:off x="6814190" y="3848841"/>
              <a:ext cx="66069" cy="66068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ubicBezTo>
                    <a:pt x="22" y="29"/>
                    <a:pt x="29" y="22"/>
                    <a:pt x="29" y="14"/>
                  </a:cubicBezTo>
                  <a:cubicBezTo>
                    <a:pt x="29" y="6"/>
                    <a:pt x="22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9" y="4"/>
                    <a:pt x="14" y="4"/>
                  </a:cubicBezTo>
                  <a:cubicBezTo>
                    <a:pt x="20" y="4"/>
                    <a:pt x="25" y="9"/>
                    <a:pt x="25" y="14"/>
                  </a:cubicBezTo>
                  <a:cubicBezTo>
                    <a:pt x="25" y="20"/>
                    <a:pt x="20" y="25"/>
                    <a:pt x="14" y="25"/>
                  </a:cubicBezTo>
                  <a:cubicBezTo>
                    <a:pt x="9" y="25"/>
                    <a:pt x="4" y="20"/>
                    <a:pt x="4" y="14"/>
                  </a:cubicBezTo>
                  <a:lnTo>
                    <a:pt x="2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75324" y="3876548"/>
              <a:ext cx="343130" cy="8525"/>
            </a:xfrm>
            <a:custGeom>
              <a:avLst/>
              <a:gdLst/>
              <a:ahLst/>
              <a:cxnLst/>
              <a:rect l="l" t="t" r="r" b="b"/>
              <a:pathLst>
                <a:path w="161" h="4" extrusionOk="0">
                  <a:moveTo>
                    <a:pt x="161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61" y="4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68929" y="3844579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871550" y="-1016375"/>
            <a:ext cx="10667200" cy="7297950"/>
            <a:chOff x="-871550" y="-1016375"/>
            <a:chExt cx="10667200" cy="7297950"/>
          </a:xfrm>
        </p:grpSpPr>
        <p:sp>
          <p:nvSpPr>
            <p:cNvPr id="66" name="Google Shape;66;p2"/>
            <p:cNvSpPr/>
            <p:nvPr/>
          </p:nvSpPr>
          <p:spPr>
            <a:xfrm>
              <a:off x="-387625" y="18643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871550" y="21107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2350025" y="551987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894525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8378450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ctrTitle"/>
          </p:nvPr>
        </p:nvSpPr>
        <p:spPr>
          <a:xfrm>
            <a:off x="1940848" y="1481275"/>
            <a:ext cx="5262300" cy="15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1"/>
          </p:nvPr>
        </p:nvSpPr>
        <p:spPr>
          <a:xfrm>
            <a:off x="1940825" y="3117900"/>
            <a:ext cx="5262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5502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3"/>
          <p:cNvGrpSpPr/>
          <p:nvPr/>
        </p:nvGrpSpPr>
        <p:grpSpPr>
          <a:xfrm>
            <a:off x="-871550" y="-1016375"/>
            <a:ext cx="11081975" cy="6703400"/>
            <a:chOff x="-871550" y="-1016375"/>
            <a:chExt cx="11081975" cy="6703400"/>
          </a:xfrm>
        </p:grpSpPr>
        <p:sp>
          <p:nvSpPr>
            <p:cNvPr id="77" name="Google Shape;77;p3"/>
            <p:cNvSpPr/>
            <p:nvPr/>
          </p:nvSpPr>
          <p:spPr>
            <a:xfrm>
              <a:off x="-387625" y="19141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871550" y="21606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 rot="5400000">
              <a:off x="-109850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8309300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8793225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744821" y="-576378"/>
            <a:ext cx="8262669" cy="6318414"/>
            <a:chOff x="744821" y="-576378"/>
            <a:chExt cx="8262669" cy="6318414"/>
          </a:xfrm>
        </p:grpSpPr>
        <p:grpSp>
          <p:nvGrpSpPr>
            <p:cNvPr id="84" name="Google Shape;84;p3"/>
            <p:cNvGrpSpPr/>
            <p:nvPr/>
          </p:nvGrpSpPr>
          <p:grpSpPr>
            <a:xfrm>
              <a:off x="6850580" y="4492208"/>
              <a:ext cx="2156910" cy="506908"/>
              <a:chOff x="4891825" y="3495059"/>
              <a:chExt cx="1351193" cy="317552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44821" y="-576378"/>
              <a:ext cx="204128" cy="1115878"/>
              <a:chOff x="6605329" y="191675"/>
              <a:chExt cx="127876" cy="69904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3"/>
            <p:cNvGrpSpPr/>
            <p:nvPr/>
          </p:nvGrpSpPr>
          <p:grpSpPr>
            <a:xfrm>
              <a:off x="1204715" y="-158755"/>
              <a:ext cx="1493520" cy="615774"/>
              <a:chOff x="5301012" y="396272"/>
              <a:chExt cx="935614" cy="385751"/>
            </a:xfrm>
          </p:grpSpPr>
          <p:sp>
            <p:nvSpPr>
              <p:cNvPr id="95" name="Google Shape;95;p3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3"/>
            <p:cNvGrpSpPr/>
            <p:nvPr/>
          </p:nvGrpSpPr>
          <p:grpSpPr>
            <a:xfrm>
              <a:off x="7838933" y="159032"/>
              <a:ext cx="1064856" cy="813093"/>
              <a:chOff x="3843246" y="357910"/>
              <a:chExt cx="667078" cy="509361"/>
            </a:xfrm>
          </p:grpSpPr>
          <p:sp>
            <p:nvSpPr>
              <p:cNvPr id="99" name="Google Shape;99;p3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>
              <a:off x="7099018" y="-57203"/>
              <a:ext cx="1337026" cy="826702"/>
              <a:chOff x="3421261" y="191675"/>
              <a:chExt cx="837578" cy="517886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3"/>
            <p:cNvGrpSpPr/>
            <p:nvPr/>
          </p:nvGrpSpPr>
          <p:grpSpPr>
            <a:xfrm flipH="1">
              <a:off x="1029578" y="4404023"/>
              <a:ext cx="619332" cy="1338013"/>
              <a:chOff x="6850421" y="775628"/>
              <a:chExt cx="398541" cy="861012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3"/>
            <p:cNvGrpSpPr/>
            <p:nvPr/>
          </p:nvGrpSpPr>
          <p:grpSpPr>
            <a:xfrm>
              <a:off x="4984595" y="4666482"/>
              <a:ext cx="1064856" cy="813093"/>
              <a:chOff x="3843246" y="357910"/>
              <a:chExt cx="667078" cy="509361"/>
            </a:xfrm>
          </p:grpSpPr>
          <p:sp>
            <p:nvSpPr>
              <p:cNvPr id="110" name="Google Shape;110;p3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3"/>
          <p:cNvGrpSpPr/>
          <p:nvPr/>
        </p:nvGrpSpPr>
        <p:grpSpPr>
          <a:xfrm>
            <a:off x="2046988" y="4799750"/>
            <a:ext cx="130200" cy="126125"/>
            <a:chOff x="3935725" y="167575"/>
            <a:chExt cx="130200" cy="126125"/>
          </a:xfrm>
        </p:grpSpPr>
        <p:sp>
          <p:nvSpPr>
            <p:cNvPr id="114" name="Google Shape;114;p3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8845345" y="4235716"/>
            <a:ext cx="101875" cy="134875"/>
            <a:chOff x="3928495" y="333391"/>
            <a:chExt cx="101875" cy="134875"/>
          </a:xfrm>
        </p:grpSpPr>
        <p:grpSp>
          <p:nvGrpSpPr>
            <p:cNvPr id="118" name="Google Shape;118;p3"/>
            <p:cNvGrpSpPr/>
            <p:nvPr/>
          </p:nvGrpSpPr>
          <p:grpSpPr>
            <a:xfrm>
              <a:off x="3928495" y="379241"/>
              <a:ext cx="44700" cy="42600"/>
              <a:chOff x="3928495" y="379241"/>
              <a:chExt cx="44700" cy="42600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>
              <a:off x="3985670" y="425666"/>
              <a:ext cx="44700" cy="42600"/>
              <a:chOff x="3928495" y="379241"/>
              <a:chExt cx="44700" cy="42600"/>
            </a:xfrm>
          </p:grpSpPr>
          <p:sp>
            <p:nvSpPr>
              <p:cNvPr id="122" name="Google Shape;122;p3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3985670" y="333391"/>
              <a:ext cx="44700" cy="42600"/>
              <a:chOff x="3928495" y="379241"/>
              <a:chExt cx="44700" cy="426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" name="Google Shape;127;p3"/>
          <p:cNvGrpSpPr/>
          <p:nvPr/>
        </p:nvGrpSpPr>
        <p:grpSpPr>
          <a:xfrm>
            <a:off x="133075" y="1443037"/>
            <a:ext cx="445675" cy="119073"/>
            <a:chOff x="3578973" y="2550931"/>
            <a:chExt cx="279193" cy="74593"/>
          </a:xfrm>
        </p:grpSpPr>
        <p:sp>
          <p:nvSpPr>
            <p:cNvPr id="128" name="Google Shape;128;p3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6850575" y="293088"/>
            <a:ext cx="130200" cy="126125"/>
            <a:chOff x="3935725" y="167575"/>
            <a:chExt cx="130200" cy="126125"/>
          </a:xfrm>
        </p:grpSpPr>
        <p:sp>
          <p:nvSpPr>
            <p:cNvPr id="139" name="Google Shape;139;p3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1653000" y="2440950"/>
            <a:ext cx="5838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" name="Google Shape;143;p3"/>
          <p:cNvSpPr txBox="1">
            <a:spLocks noGrp="1"/>
          </p:cNvSpPr>
          <p:nvPr>
            <p:ph type="title" idx="2" hasCustomPrompt="1"/>
          </p:nvPr>
        </p:nvSpPr>
        <p:spPr>
          <a:xfrm>
            <a:off x="3720750" y="1181250"/>
            <a:ext cx="1702500" cy="1038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" name="Google Shape;144;p3"/>
          <p:cNvSpPr txBox="1">
            <a:spLocks noGrp="1"/>
          </p:cNvSpPr>
          <p:nvPr>
            <p:ph type="subTitle" idx="1"/>
          </p:nvPr>
        </p:nvSpPr>
        <p:spPr>
          <a:xfrm>
            <a:off x="1653000" y="3227290"/>
            <a:ext cx="583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9598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4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48" name="Google Shape;148;p4"/>
            <p:cNvSpPr/>
            <p:nvPr/>
          </p:nvSpPr>
          <p:spPr>
            <a:xfrm>
              <a:off x="-51205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99597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88612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60955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rot="5400000">
              <a:off x="70856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rot="5400000">
              <a:off x="12597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-790820" y="-32167"/>
            <a:ext cx="10389925" cy="4945602"/>
            <a:chOff x="-790820" y="-32167"/>
            <a:chExt cx="10389925" cy="4945602"/>
          </a:xfrm>
        </p:grpSpPr>
        <p:grpSp>
          <p:nvGrpSpPr>
            <p:cNvPr id="155" name="Google Shape;155;p4"/>
            <p:cNvGrpSpPr/>
            <p:nvPr/>
          </p:nvGrpSpPr>
          <p:grpSpPr>
            <a:xfrm rot="5400000">
              <a:off x="8563445" y="3974459"/>
              <a:ext cx="1064856" cy="813093"/>
              <a:chOff x="3843246" y="357910"/>
              <a:chExt cx="667078" cy="509361"/>
            </a:xfrm>
          </p:grpSpPr>
          <p:sp>
            <p:nvSpPr>
              <p:cNvPr id="156" name="Google Shape;156;p4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4"/>
            <p:cNvGrpSpPr/>
            <p:nvPr/>
          </p:nvGrpSpPr>
          <p:grpSpPr>
            <a:xfrm rot="5400000">
              <a:off x="8517242" y="3526701"/>
              <a:ext cx="1337026" cy="826702"/>
              <a:chOff x="3421261" y="191675"/>
              <a:chExt cx="837578" cy="517886"/>
            </a:xfrm>
          </p:grpSpPr>
          <p:sp>
            <p:nvSpPr>
              <p:cNvPr id="160" name="Google Shape;160;p4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4"/>
            <p:cNvGrpSpPr/>
            <p:nvPr/>
          </p:nvGrpSpPr>
          <p:grpSpPr>
            <a:xfrm>
              <a:off x="-790820" y="-32167"/>
              <a:ext cx="2156910" cy="506908"/>
              <a:chOff x="4891825" y="3495059"/>
              <a:chExt cx="1351193" cy="317552"/>
            </a:xfrm>
          </p:grpSpPr>
          <p:sp>
            <p:nvSpPr>
              <p:cNvPr id="163" name="Google Shape;163;p4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4"/>
            <p:cNvGrpSpPr/>
            <p:nvPr/>
          </p:nvGrpSpPr>
          <p:grpSpPr>
            <a:xfrm rot="-5400000">
              <a:off x="-205329" y="3557422"/>
              <a:ext cx="204128" cy="1115878"/>
              <a:chOff x="6605329" y="191675"/>
              <a:chExt cx="127876" cy="699040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2" name="Google Shape;172;p4"/>
          <p:cNvGrpSpPr/>
          <p:nvPr/>
        </p:nvGrpSpPr>
        <p:grpSpPr>
          <a:xfrm>
            <a:off x="369575" y="190012"/>
            <a:ext cx="8370163" cy="4726098"/>
            <a:chOff x="369575" y="190012"/>
            <a:chExt cx="8370163" cy="4726098"/>
          </a:xfrm>
        </p:grpSpPr>
        <p:grpSp>
          <p:nvGrpSpPr>
            <p:cNvPr id="173" name="Google Shape;173;p4"/>
            <p:cNvGrpSpPr/>
            <p:nvPr/>
          </p:nvGrpSpPr>
          <p:grpSpPr>
            <a:xfrm>
              <a:off x="369575" y="1325038"/>
              <a:ext cx="130200" cy="126125"/>
              <a:chOff x="3935725" y="167575"/>
              <a:chExt cx="130200" cy="126125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7" name="Google Shape;177;p4"/>
            <p:cNvGrpSpPr/>
            <p:nvPr/>
          </p:nvGrpSpPr>
          <p:grpSpPr>
            <a:xfrm>
              <a:off x="8206229" y="190012"/>
              <a:ext cx="449076" cy="119073"/>
              <a:chOff x="7108302" y="2550931"/>
              <a:chExt cx="281323" cy="74593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4"/>
            <p:cNvGrpSpPr/>
            <p:nvPr/>
          </p:nvGrpSpPr>
          <p:grpSpPr>
            <a:xfrm>
              <a:off x="2477220" y="4778554"/>
              <a:ext cx="101875" cy="134875"/>
              <a:chOff x="3928495" y="333391"/>
              <a:chExt cx="101875" cy="134875"/>
            </a:xfrm>
          </p:grpSpPr>
          <p:grpSp>
            <p:nvGrpSpPr>
              <p:cNvPr id="189" name="Google Shape;189;p4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90" name="Google Shape;190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" name="Google Shape;192;p4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5" name="Google Shape;195;p4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96" name="Google Shape;196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8" name="Google Shape;198;p4"/>
            <p:cNvGrpSpPr/>
            <p:nvPr/>
          </p:nvGrpSpPr>
          <p:grpSpPr>
            <a:xfrm>
              <a:off x="8609538" y="668313"/>
              <a:ext cx="130200" cy="126125"/>
              <a:chOff x="3935725" y="167575"/>
              <a:chExt cx="130200" cy="126125"/>
            </a:xfrm>
          </p:grpSpPr>
          <p:sp>
            <p:nvSpPr>
              <p:cNvPr id="199" name="Google Shape;199;p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 rot="10800000">
              <a:off x="1617854" y="4797037"/>
              <a:ext cx="449076" cy="119073"/>
              <a:chOff x="7108302" y="2550931"/>
              <a:chExt cx="281323" cy="74593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155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"/>
          <p:cNvSpPr txBox="1">
            <a:spLocks noGrp="1"/>
          </p:cNvSpPr>
          <p:nvPr>
            <p:ph type="subTitle" idx="1"/>
          </p:nvPr>
        </p:nvSpPr>
        <p:spPr>
          <a:xfrm>
            <a:off x="4949161" y="2479351"/>
            <a:ext cx="2678100" cy="11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subTitle" idx="2"/>
          </p:nvPr>
        </p:nvSpPr>
        <p:spPr>
          <a:xfrm>
            <a:off x="1516738" y="2479350"/>
            <a:ext cx="2678100" cy="11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ubTitle" idx="3"/>
          </p:nvPr>
        </p:nvSpPr>
        <p:spPr>
          <a:xfrm>
            <a:off x="4949152" y="2160751"/>
            <a:ext cx="26781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21" name="Google Shape;221;p5"/>
          <p:cNvSpPr txBox="1">
            <a:spLocks noGrp="1"/>
          </p:cNvSpPr>
          <p:nvPr>
            <p:ph type="subTitle" idx="4"/>
          </p:nvPr>
        </p:nvSpPr>
        <p:spPr>
          <a:xfrm>
            <a:off x="1516737" y="2160750"/>
            <a:ext cx="26781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222" name="Google Shape;222;p5"/>
          <p:cNvGrpSpPr/>
          <p:nvPr/>
        </p:nvGrpSpPr>
        <p:grpSpPr>
          <a:xfrm>
            <a:off x="-1056525" y="-1016375"/>
            <a:ext cx="11531200" cy="6703400"/>
            <a:chOff x="-1056525" y="-1016375"/>
            <a:chExt cx="11531200" cy="6703400"/>
          </a:xfrm>
        </p:grpSpPr>
        <p:sp>
          <p:nvSpPr>
            <p:cNvPr id="223" name="Google Shape;223;p5"/>
            <p:cNvSpPr/>
            <p:nvPr/>
          </p:nvSpPr>
          <p:spPr>
            <a:xfrm>
              <a:off x="-70397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-105652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rot="5400000">
              <a:off x="-118450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rot="5400000">
              <a:off x="55314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 rot="10800000">
              <a:off x="8573550" y="367006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 rot="10800000">
              <a:off x="9057475" y="34236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229" name="Google Shape;229;p5"/>
          <p:cNvGrpSpPr/>
          <p:nvPr/>
        </p:nvGrpSpPr>
        <p:grpSpPr>
          <a:xfrm>
            <a:off x="-527805" y="-670853"/>
            <a:ext cx="10232769" cy="6744764"/>
            <a:chOff x="-527805" y="-670853"/>
            <a:chExt cx="10232769" cy="6744764"/>
          </a:xfrm>
        </p:grpSpPr>
        <p:grpSp>
          <p:nvGrpSpPr>
            <p:cNvPr id="230" name="Google Shape;230;p5"/>
            <p:cNvGrpSpPr/>
            <p:nvPr/>
          </p:nvGrpSpPr>
          <p:grpSpPr>
            <a:xfrm>
              <a:off x="7118280" y="4681945"/>
              <a:ext cx="2156910" cy="506908"/>
              <a:chOff x="4891825" y="3495059"/>
              <a:chExt cx="1351193" cy="317552"/>
            </a:xfrm>
          </p:grpSpPr>
          <p:sp>
            <p:nvSpPr>
              <p:cNvPr id="231" name="Google Shape;231;p5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5"/>
            <p:cNvGrpSpPr/>
            <p:nvPr/>
          </p:nvGrpSpPr>
          <p:grpSpPr>
            <a:xfrm>
              <a:off x="882321" y="-670853"/>
              <a:ext cx="204128" cy="1115878"/>
              <a:chOff x="6605329" y="191675"/>
              <a:chExt cx="127876" cy="699040"/>
            </a:xfrm>
          </p:grpSpPr>
          <p:sp>
            <p:nvSpPr>
              <p:cNvPr id="238" name="Google Shape;238;p5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5"/>
            <p:cNvGrpSpPr/>
            <p:nvPr/>
          </p:nvGrpSpPr>
          <p:grpSpPr>
            <a:xfrm>
              <a:off x="1342215" y="-264218"/>
              <a:ext cx="1493520" cy="615774"/>
              <a:chOff x="5301012" y="396272"/>
              <a:chExt cx="935614" cy="385751"/>
            </a:xfrm>
          </p:grpSpPr>
          <p:sp>
            <p:nvSpPr>
              <p:cNvPr id="241" name="Google Shape;241;p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8640108" y="293107"/>
              <a:ext cx="1064856" cy="813093"/>
              <a:chOff x="3843246" y="357910"/>
              <a:chExt cx="667078" cy="509361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528218" y="-369678"/>
              <a:ext cx="1337026" cy="826702"/>
              <a:chOff x="3421261" y="191675"/>
              <a:chExt cx="837578" cy="517886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5"/>
            <p:cNvGrpSpPr/>
            <p:nvPr/>
          </p:nvGrpSpPr>
          <p:grpSpPr>
            <a:xfrm flipH="1">
              <a:off x="1167078" y="4735898"/>
              <a:ext cx="619332" cy="1338013"/>
              <a:chOff x="6850421" y="775628"/>
              <a:chExt cx="398541" cy="861012"/>
            </a:xfrm>
          </p:grpSpPr>
          <p:sp>
            <p:nvSpPr>
              <p:cNvPr id="252" name="Google Shape;252;p5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5"/>
            <p:cNvGrpSpPr/>
            <p:nvPr/>
          </p:nvGrpSpPr>
          <p:grpSpPr>
            <a:xfrm>
              <a:off x="-527805" y="2963157"/>
              <a:ext cx="1064856" cy="813093"/>
              <a:chOff x="3843246" y="357910"/>
              <a:chExt cx="667078" cy="509361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9" name="Google Shape;259;p5"/>
          <p:cNvGrpSpPr/>
          <p:nvPr/>
        </p:nvGrpSpPr>
        <p:grpSpPr>
          <a:xfrm>
            <a:off x="160162" y="293088"/>
            <a:ext cx="8848706" cy="4568938"/>
            <a:chOff x="160162" y="293088"/>
            <a:chExt cx="8848706" cy="4568938"/>
          </a:xfrm>
        </p:grpSpPr>
        <p:grpSp>
          <p:nvGrpSpPr>
            <p:cNvPr id="260" name="Google Shape;260;p5"/>
            <p:cNvGrpSpPr/>
            <p:nvPr/>
          </p:nvGrpSpPr>
          <p:grpSpPr>
            <a:xfrm>
              <a:off x="284763" y="3887075"/>
              <a:ext cx="130200" cy="126125"/>
              <a:chOff x="3935725" y="167575"/>
              <a:chExt cx="130200" cy="126125"/>
            </a:xfrm>
          </p:grpSpPr>
          <p:sp>
            <p:nvSpPr>
              <p:cNvPr id="261" name="Google Shape;261;p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264" name="Google Shape;264;p5"/>
            <p:cNvGrpSpPr/>
            <p:nvPr/>
          </p:nvGrpSpPr>
          <p:grpSpPr>
            <a:xfrm>
              <a:off x="2122263" y="4735900"/>
              <a:ext cx="130200" cy="126125"/>
              <a:chOff x="3935725" y="167575"/>
              <a:chExt cx="130200" cy="126125"/>
            </a:xfrm>
          </p:grpSpPr>
          <p:sp>
            <p:nvSpPr>
              <p:cNvPr id="265" name="Google Shape;265;p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268" name="Google Shape;268;p5"/>
            <p:cNvGrpSpPr/>
            <p:nvPr/>
          </p:nvGrpSpPr>
          <p:grpSpPr>
            <a:xfrm>
              <a:off x="8733395" y="4269816"/>
              <a:ext cx="101875" cy="134875"/>
              <a:chOff x="3928495" y="333391"/>
              <a:chExt cx="101875" cy="134875"/>
            </a:xfrm>
          </p:grpSpPr>
          <p:grpSp>
            <p:nvGrpSpPr>
              <p:cNvPr id="269" name="Google Shape;269;p5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270" name="Google Shape;270;p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2" name="Google Shape;272;p5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273" name="Google Shape;273;p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5" name="Google Shape;275;p5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276" name="Google Shape;276;p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5"/>
            <p:cNvGrpSpPr/>
            <p:nvPr/>
          </p:nvGrpSpPr>
          <p:grpSpPr>
            <a:xfrm>
              <a:off x="8559792" y="2929787"/>
              <a:ext cx="449076" cy="119073"/>
              <a:chOff x="7108302" y="2550931"/>
              <a:chExt cx="281323" cy="74593"/>
            </a:xfrm>
          </p:grpSpPr>
          <p:sp>
            <p:nvSpPr>
              <p:cNvPr id="279" name="Google Shape;279;p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5"/>
            <p:cNvGrpSpPr/>
            <p:nvPr/>
          </p:nvGrpSpPr>
          <p:grpSpPr>
            <a:xfrm>
              <a:off x="160162" y="1671187"/>
              <a:ext cx="445675" cy="119073"/>
              <a:chOff x="3578973" y="2550931"/>
              <a:chExt cx="279193" cy="74593"/>
            </a:xfrm>
          </p:grpSpPr>
          <p:sp>
            <p:nvSpPr>
              <p:cNvPr id="290" name="Google Shape;290;p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5"/>
            <p:cNvGrpSpPr/>
            <p:nvPr/>
          </p:nvGrpSpPr>
          <p:grpSpPr>
            <a:xfrm>
              <a:off x="6988075" y="293088"/>
              <a:ext cx="130200" cy="126125"/>
              <a:chOff x="3935725" y="167575"/>
              <a:chExt cx="130200" cy="126125"/>
            </a:xfrm>
          </p:grpSpPr>
          <p:sp>
            <p:nvSpPr>
              <p:cNvPr id="301" name="Google Shape;301;p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304" name="Google Shape;304;p5"/>
            <p:cNvGrpSpPr/>
            <p:nvPr/>
          </p:nvGrpSpPr>
          <p:grpSpPr>
            <a:xfrm>
              <a:off x="317888" y="2240200"/>
              <a:ext cx="130200" cy="126125"/>
              <a:chOff x="3935725" y="167575"/>
              <a:chExt cx="130200" cy="126125"/>
            </a:xfrm>
          </p:grpSpPr>
          <p:sp>
            <p:nvSpPr>
              <p:cNvPr id="305" name="Google Shape;305;p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549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1" name="Google Shape;311;p6"/>
          <p:cNvGrpSpPr/>
          <p:nvPr/>
        </p:nvGrpSpPr>
        <p:grpSpPr>
          <a:xfrm>
            <a:off x="-1163337" y="-618326"/>
            <a:ext cx="11346400" cy="6862425"/>
            <a:chOff x="-1163337" y="-618326"/>
            <a:chExt cx="11346400" cy="6862425"/>
          </a:xfrm>
        </p:grpSpPr>
        <p:sp>
          <p:nvSpPr>
            <p:cNvPr id="312" name="Google Shape;312;p6"/>
            <p:cNvSpPr/>
            <p:nvPr/>
          </p:nvSpPr>
          <p:spPr>
            <a:xfrm rot="10800000">
              <a:off x="8765863" y="3944774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 rot="-5400000">
              <a:off x="8004163" y="37174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-5400000">
              <a:off x="412538" y="5482399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-898087" y="798864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-1163337" y="1045299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317" name="Google Shape;317;p6"/>
          <p:cNvGrpSpPr/>
          <p:nvPr/>
        </p:nvGrpSpPr>
        <p:grpSpPr>
          <a:xfrm>
            <a:off x="380020" y="153613"/>
            <a:ext cx="8609555" cy="4774098"/>
            <a:chOff x="380020" y="153613"/>
            <a:chExt cx="8609555" cy="4774098"/>
          </a:xfrm>
        </p:grpSpPr>
        <p:grpSp>
          <p:nvGrpSpPr>
            <p:cNvPr id="318" name="Google Shape;318;p6"/>
            <p:cNvGrpSpPr/>
            <p:nvPr/>
          </p:nvGrpSpPr>
          <p:grpSpPr>
            <a:xfrm rot="10800000" flipH="1">
              <a:off x="8859375" y="1541524"/>
              <a:ext cx="130200" cy="126125"/>
              <a:chOff x="3935725" y="167575"/>
              <a:chExt cx="130200" cy="126125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322" name="Google Shape;322;p6"/>
            <p:cNvGrpSpPr/>
            <p:nvPr/>
          </p:nvGrpSpPr>
          <p:grpSpPr>
            <a:xfrm rot="10800000" flipH="1">
              <a:off x="380020" y="4375020"/>
              <a:ext cx="101875" cy="134875"/>
              <a:chOff x="3928495" y="333391"/>
              <a:chExt cx="101875" cy="134875"/>
            </a:xfrm>
          </p:grpSpPr>
          <p:grpSp>
            <p:nvGrpSpPr>
              <p:cNvPr id="323" name="Google Shape;323;p6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324" name="Google Shape;324;p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6" name="Google Shape;326;p6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327" name="Google Shape;327;p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9" name="Google Shape;329;p6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330" name="Google Shape;330;p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2" name="Google Shape;332;p6"/>
            <p:cNvGrpSpPr/>
            <p:nvPr/>
          </p:nvGrpSpPr>
          <p:grpSpPr>
            <a:xfrm rot="10800000" flipH="1">
              <a:off x="1668775" y="153613"/>
              <a:ext cx="445675" cy="119073"/>
              <a:chOff x="3578973" y="2550931"/>
              <a:chExt cx="279193" cy="74593"/>
            </a:xfrm>
          </p:grpSpPr>
          <p:sp>
            <p:nvSpPr>
              <p:cNvPr id="333" name="Google Shape;333;p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6"/>
            <p:cNvGrpSpPr/>
            <p:nvPr/>
          </p:nvGrpSpPr>
          <p:grpSpPr>
            <a:xfrm rot="10800000" flipH="1">
              <a:off x="7632725" y="4801586"/>
              <a:ext cx="130200" cy="126125"/>
              <a:chOff x="3935725" y="167575"/>
              <a:chExt cx="130200" cy="126125"/>
            </a:xfrm>
          </p:grpSpPr>
          <p:sp>
            <p:nvSpPr>
              <p:cNvPr id="344" name="Google Shape;344;p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347" name="Google Shape;347;p6"/>
            <p:cNvGrpSpPr/>
            <p:nvPr/>
          </p:nvGrpSpPr>
          <p:grpSpPr>
            <a:xfrm rot="10800000">
              <a:off x="1631171" y="4752943"/>
              <a:ext cx="445675" cy="80822"/>
              <a:chOff x="6468929" y="3844579"/>
              <a:chExt cx="411329" cy="74593"/>
            </a:xfrm>
          </p:grpSpPr>
          <p:sp>
            <p:nvSpPr>
              <p:cNvPr id="348" name="Google Shape;348;p6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1" name="Google Shape;351;p6"/>
          <p:cNvGrpSpPr/>
          <p:nvPr/>
        </p:nvGrpSpPr>
        <p:grpSpPr>
          <a:xfrm>
            <a:off x="-1564470" y="-972175"/>
            <a:ext cx="10887664" cy="6918889"/>
            <a:chOff x="-1564470" y="-972175"/>
            <a:chExt cx="10887664" cy="6918889"/>
          </a:xfrm>
        </p:grpSpPr>
        <p:grpSp>
          <p:nvGrpSpPr>
            <p:cNvPr id="352" name="Google Shape;352;p6"/>
            <p:cNvGrpSpPr/>
            <p:nvPr/>
          </p:nvGrpSpPr>
          <p:grpSpPr>
            <a:xfrm rot="10800000" flipH="1">
              <a:off x="6888396" y="4830837"/>
              <a:ext cx="204128" cy="1115878"/>
              <a:chOff x="6605329" y="191675"/>
              <a:chExt cx="127876" cy="699040"/>
            </a:xfrm>
          </p:grpSpPr>
          <p:sp>
            <p:nvSpPr>
              <p:cNvPr id="353" name="Google Shape;353;p6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6"/>
            <p:cNvGrpSpPr/>
            <p:nvPr/>
          </p:nvGrpSpPr>
          <p:grpSpPr>
            <a:xfrm>
              <a:off x="6735165" y="-510145"/>
              <a:ext cx="1493520" cy="615774"/>
              <a:chOff x="5301012" y="396272"/>
              <a:chExt cx="935614" cy="385751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6"/>
            <p:cNvGrpSpPr/>
            <p:nvPr/>
          </p:nvGrpSpPr>
          <p:grpSpPr>
            <a:xfrm rot="10800000" flipH="1">
              <a:off x="7037958" y="-447252"/>
              <a:ext cx="1064856" cy="813093"/>
              <a:chOff x="3843246" y="357910"/>
              <a:chExt cx="667078" cy="509361"/>
            </a:xfrm>
          </p:grpSpPr>
          <p:sp>
            <p:nvSpPr>
              <p:cNvPr id="360" name="Google Shape;360;p6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 rot="10800000" flipH="1">
              <a:off x="7986168" y="4717838"/>
              <a:ext cx="1337026" cy="826702"/>
              <a:chOff x="3421261" y="191675"/>
              <a:chExt cx="837578" cy="517886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6"/>
            <p:cNvGrpSpPr/>
            <p:nvPr/>
          </p:nvGrpSpPr>
          <p:grpSpPr>
            <a:xfrm rot="10800000" flipH="1">
              <a:off x="-1564470" y="3497996"/>
              <a:ext cx="2156910" cy="506908"/>
              <a:chOff x="4891825" y="3495059"/>
              <a:chExt cx="1351193" cy="317552"/>
            </a:xfrm>
          </p:grpSpPr>
          <p:sp>
            <p:nvSpPr>
              <p:cNvPr id="367" name="Google Shape;367;p6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6"/>
            <p:cNvGrpSpPr/>
            <p:nvPr/>
          </p:nvGrpSpPr>
          <p:grpSpPr>
            <a:xfrm rot="10800000">
              <a:off x="912053" y="-972175"/>
              <a:ext cx="619332" cy="1338013"/>
              <a:chOff x="6850421" y="775628"/>
              <a:chExt cx="398541" cy="861012"/>
            </a:xfrm>
          </p:grpSpPr>
          <p:sp>
            <p:nvSpPr>
              <p:cNvPr id="374" name="Google Shape;374;p6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8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"/>
          <p:cNvSpPr txBox="1">
            <a:spLocks noGrp="1"/>
          </p:cNvSpPr>
          <p:nvPr>
            <p:ph type="subTitle" idx="1"/>
          </p:nvPr>
        </p:nvSpPr>
        <p:spPr>
          <a:xfrm>
            <a:off x="720000" y="1584375"/>
            <a:ext cx="3669600" cy="24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0" name="Google Shape;38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p7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382" name="Google Shape;382;p7"/>
            <p:cNvSpPr/>
            <p:nvPr/>
          </p:nvSpPr>
          <p:spPr>
            <a:xfrm flipH="1">
              <a:off x="840220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888612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-99597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-71940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rot="-5400000" flipH="1">
              <a:off x="8045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rot="-5400000" flipH="1">
              <a:off x="66303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388" name="Google Shape;388;p7"/>
          <p:cNvGrpSpPr/>
          <p:nvPr/>
        </p:nvGrpSpPr>
        <p:grpSpPr>
          <a:xfrm>
            <a:off x="-291756" y="-32167"/>
            <a:ext cx="10389925" cy="4945602"/>
            <a:chOff x="-291756" y="-32167"/>
            <a:chExt cx="10389925" cy="4945602"/>
          </a:xfrm>
        </p:grpSpPr>
        <p:grpSp>
          <p:nvGrpSpPr>
            <p:cNvPr id="389" name="Google Shape;389;p7"/>
            <p:cNvGrpSpPr/>
            <p:nvPr/>
          </p:nvGrpSpPr>
          <p:grpSpPr>
            <a:xfrm rot="-5400000" flipH="1">
              <a:off x="-320951" y="3974459"/>
              <a:ext cx="1064856" cy="813093"/>
              <a:chOff x="3843246" y="357910"/>
              <a:chExt cx="667078" cy="509361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7"/>
            <p:cNvGrpSpPr/>
            <p:nvPr/>
          </p:nvGrpSpPr>
          <p:grpSpPr>
            <a:xfrm rot="-5400000" flipH="1">
              <a:off x="-546918" y="3526701"/>
              <a:ext cx="1337026" cy="826702"/>
              <a:chOff x="3421261" y="191675"/>
              <a:chExt cx="837578" cy="517886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7"/>
            <p:cNvGrpSpPr/>
            <p:nvPr/>
          </p:nvGrpSpPr>
          <p:grpSpPr>
            <a:xfrm flipH="1">
              <a:off x="7941260" y="-32167"/>
              <a:ext cx="2156910" cy="506908"/>
              <a:chOff x="4891825" y="3495059"/>
              <a:chExt cx="1351193" cy="317552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7"/>
            <p:cNvGrpSpPr/>
            <p:nvPr/>
          </p:nvGrpSpPr>
          <p:grpSpPr>
            <a:xfrm rot="5400000" flipH="1">
              <a:off x="9308552" y="3557422"/>
              <a:ext cx="204128" cy="1115878"/>
              <a:chOff x="6605329" y="191675"/>
              <a:chExt cx="127876" cy="699040"/>
            </a:xfrm>
          </p:grpSpPr>
          <p:sp>
            <p:nvSpPr>
              <p:cNvPr id="404" name="Google Shape;404;p7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6" name="Google Shape;406;p7"/>
          <p:cNvGrpSpPr/>
          <p:nvPr/>
        </p:nvGrpSpPr>
        <p:grpSpPr>
          <a:xfrm>
            <a:off x="567613" y="190012"/>
            <a:ext cx="8370163" cy="4726098"/>
            <a:chOff x="567613" y="190012"/>
            <a:chExt cx="8370163" cy="4726098"/>
          </a:xfrm>
        </p:grpSpPr>
        <p:grpSp>
          <p:nvGrpSpPr>
            <p:cNvPr id="407" name="Google Shape;407;p7"/>
            <p:cNvGrpSpPr/>
            <p:nvPr/>
          </p:nvGrpSpPr>
          <p:grpSpPr>
            <a:xfrm flipH="1">
              <a:off x="8807575" y="1325038"/>
              <a:ext cx="130200" cy="126125"/>
              <a:chOff x="3935725" y="167575"/>
              <a:chExt cx="130200" cy="126125"/>
            </a:xfrm>
          </p:grpSpPr>
          <p:sp>
            <p:nvSpPr>
              <p:cNvPr id="408" name="Google Shape;408;p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411" name="Google Shape;411;p7"/>
            <p:cNvGrpSpPr/>
            <p:nvPr/>
          </p:nvGrpSpPr>
          <p:grpSpPr>
            <a:xfrm flipH="1">
              <a:off x="652044" y="190012"/>
              <a:ext cx="449076" cy="119073"/>
              <a:chOff x="7108302" y="2550931"/>
              <a:chExt cx="281323" cy="74593"/>
            </a:xfrm>
          </p:grpSpPr>
          <p:sp>
            <p:nvSpPr>
              <p:cNvPr id="412" name="Google Shape;412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7"/>
            <p:cNvGrpSpPr/>
            <p:nvPr/>
          </p:nvGrpSpPr>
          <p:grpSpPr>
            <a:xfrm flipH="1">
              <a:off x="6728255" y="4778554"/>
              <a:ext cx="101875" cy="134875"/>
              <a:chOff x="3928495" y="333391"/>
              <a:chExt cx="101875" cy="134875"/>
            </a:xfrm>
          </p:grpSpPr>
          <p:grpSp>
            <p:nvGrpSpPr>
              <p:cNvPr id="423" name="Google Shape;423;p7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424" name="Google Shape;424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6" name="Google Shape;426;p7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427" name="Google Shape;427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9" name="Google Shape;429;p7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430" name="Google Shape;430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2" name="Google Shape;432;p7"/>
            <p:cNvGrpSpPr/>
            <p:nvPr/>
          </p:nvGrpSpPr>
          <p:grpSpPr>
            <a:xfrm flipH="1">
              <a:off x="567613" y="668313"/>
              <a:ext cx="130200" cy="126125"/>
              <a:chOff x="3935725" y="167575"/>
              <a:chExt cx="130200" cy="126125"/>
            </a:xfrm>
          </p:grpSpPr>
          <p:sp>
            <p:nvSpPr>
              <p:cNvPr id="433" name="Google Shape;433;p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436" name="Google Shape;436;p7"/>
            <p:cNvGrpSpPr/>
            <p:nvPr/>
          </p:nvGrpSpPr>
          <p:grpSpPr>
            <a:xfrm rot="10800000" flipH="1">
              <a:off x="7240419" y="4797037"/>
              <a:ext cx="449076" cy="119073"/>
              <a:chOff x="7108302" y="2550931"/>
              <a:chExt cx="281323" cy="74593"/>
            </a:xfrm>
          </p:grpSpPr>
          <p:sp>
            <p:nvSpPr>
              <p:cNvPr id="437" name="Google Shape;437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238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8"/>
          <p:cNvGrpSpPr/>
          <p:nvPr/>
        </p:nvGrpSpPr>
        <p:grpSpPr>
          <a:xfrm>
            <a:off x="-1078950" y="-1016375"/>
            <a:ext cx="11081975" cy="7042150"/>
            <a:chOff x="-1078950" y="-1016375"/>
            <a:chExt cx="11081975" cy="7042150"/>
          </a:xfrm>
        </p:grpSpPr>
        <p:sp>
          <p:nvSpPr>
            <p:cNvPr id="450" name="Google Shape;450;p8"/>
            <p:cNvSpPr/>
            <p:nvPr/>
          </p:nvSpPr>
          <p:spPr>
            <a:xfrm flipH="1">
              <a:off x="8101900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858582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rot="-5400000" flipH="1">
              <a:off x="5671550" y="526407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rot="-5400000" flipH="1">
              <a:off x="24835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rot="10800000" flipH="1">
              <a:off x="-595025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rot="10800000" flipH="1">
              <a:off x="-1078950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456" name="Google Shape;456;p8"/>
          <p:cNvGrpSpPr/>
          <p:nvPr/>
        </p:nvGrpSpPr>
        <p:grpSpPr>
          <a:xfrm>
            <a:off x="123985" y="-576378"/>
            <a:ext cx="9153370" cy="7088407"/>
            <a:chOff x="123985" y="-576378"/>
            <a:chExt cx="9153370" cy="7088407"/>
          </a:xfrm>
        </p:grpSpPr>
        <p:grpSp>
          <p:nvGrpSpPr>
            <p:cNvPr id="457" name="Google Shape;457;p8"/>
            <p:cNvGrpSpPr/>
            <p:nvPr/>
          </p:nvGrpSpPr>
          <p:grpSpPr>
            <a:xfrm flipH="1">
              <a:off x="123985" y="4355120"/>
              <a:ext cx="2156910" cy="506908"/>
              <a:chOff x="4891825" y="3495059"/>
              <a:chExt cx="1351193" cy="317552"/>
            </a:xfrm>
          </p:grpSpPr>
          <p:sp>
            <p:nvSpPr>
              <p:cNvPr id="458" name="Google Shape;458;p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8"/>
            <p:cNvGrpSpPr/>
            <p:nvPr/>
          </p:nvGrpSpPr>
          <p:grpSpPr>
            <a:xfrm flipH="1">
              <a:off x="8182527" y="-576378"/>
              <a:ext cx="204128" cy="1115878"/>
              <a:chOff x="6605329" y="191675"/>
              <a:chExt cx="127876" cy="699040"/>
            </a:xfrm>
          </p:grpSpPr>
          <p:sp>
            <p:nvSpPr>
              <p:cNvPr id="465" name="Google Shape;465;p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8"/>
            <p:cNvGrpSpPr/>
            <p:nvPr/>
          </p:nvGrpSpPr>
          <p:grpSpPr>
            <a:xfrm flipH="1">
              <a:off x="6433240" y="-158755"/>
              <a:ext cx="1493520" cy="615774"/>
              <a:chOff x="5301012" y="396272"/>
              <a:chExt cx="935614" cy="385751"/>
            </a:xfrm>
          </p:grpSpPr>
          <p:sp>
            <p:nvSpPr>
              <p:cNvPr id="468" name="Google Shape;468;p8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" name="Google Shape;471;p8"/>
            <p:cNvGrpSpPr/>
            <p:nvPr/>
          </p:nvGrpSpPr>
          <p:grpSpPr>
            <a:xfrm flipH="1">
              <a:off x="227686" y="159032"/>
              <a:ext cx="1064856" cy="813093"/>
              <a:chOff x="3843246" y="357910"/>
              <a:chExt cx="667078" cy="509361"/>
            </a:xfrm>
          </p:grpSpPr>
          <p:sp>
            <p:nvSpPr>
              <p:cNvPr id="472" name="Google Shape;472;p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8"/>
            <p:cNvGrpSpPr/>
            <p:nvPr/>
          </p:nvGrpSpPr>
          <p:grpSpPr>
            <a:xfrm flipH="1">
              <a:off x="695431" y="-57203"/>
              <a:ext cx="1337026" cy="826702"/>
              <a:chOff x="3421261" y="191675"/>
              <a:chExt cx="837578" cy="517886"/>
            </a:xfrm>
          </p:grpSpPr>
          <p:sp>
            <p:nvSpPr>
              <p:cNvPr id="476" name="Google Shape;476;p8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8"/>
            <p:cNvGrpSpPr/>
            <p:nvPr/>
          </p:nvGrpSpPr>
          <p:grpSpPr>
            <a:xfrm>
              <a:off x="7482565" y="4404023"/>
              <a:ext cx="619332" cy="1338013"/>
              <a:chOff x="6850421" y="775628"/>
              <a:chExt cx="398541" cy="861012"/>
            </a:xfrm>
          </p:grpSpPr>
          <p:sp>
            <p:nvSpPr>
              <p:cNvPr id="479" name="Google Shape;479;p8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8"/>
            <p:cNvGrpSpPr/>
            <p:nvPr/>
          </p:nvGrpSpPr>
          <p:grpSpPr>
            <a:xfrm flipH="1">
              <a:off x="8212499" y="2963157"/>
              <a:ext cx="1064856" cy="813093"/>
              <a:chOff x="3843246" y="357910"/>
              <a:chExt cx="667078" cy="509361"/>
            </a:xfrm>
          </p:grpSpPr>
          <p:sp>
            <p:nvSpPr>
              <p:cNvPr id="483" name="Google Shape;483;p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8"/>
            <p:cNvGrpSpPr/>
            <p:nvPr/>
          </p:nvGrpSpPr>
          <p:grpSpPr>
            <a:xfrm rot="-5400000" flipH="1">
              <a:off x="2113698" y="5180120"/>
              <a:ext cx="2156910" cy="506908"/>
              <a:chOff x="4891825" y="3495059"/>
              <a:chExt cx="1351193" cy="317552"/>
            </a:xfrm>
          </p:grpSpPr>
          <p:sp>
            <p:nvSpPr>
              <p:cNvPr id="487" name="Google Shape;487;p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" name="Google Shape;493;p8"/>
            <p:cNvGrpSpPr/>
            <p:nvPr/>
          </p:nvGrpSpPr>
          <p:grpSpPr>
            <a:xfrm flipH="1">
              <a:off x="5175252" y="-576378"/>
              <a:ext cx="204128" cy="1115878"/>
              <a:chOff x="6605329" y="191675"/>
              <a:chExt cx="127876" cy="699040"/>
            </a:xfrm>
          </p:grpSpPr>
          <p:sp>
            <p:nvSpPr>
              <p:cNvPr id="494" name="Google Shape;494;p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6" name="Google Shape;496;p8"/>
          <p:cNvSpPr txBox="1">
            <a:spLocks noGrp="1"/>
          </p:cNvSpPr>
          <p:nvPr>
            <p:ph type="title"/>
          </p:nvPr>
        </p:nvSpPr>
        <p:spPr>
          <a:xfrm>
            <a:off x="1133425" y="1896325"/>
            <a:ext cx="6877200" cy="12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97" name="Google Shape;497;p8"/>
          <p:cNvGrpSpPr/>
          <p:nvPr/>
        </p:nvGrpSpPr>
        <p:grpSpPr>
          <a:xfrm flipH="1">
            <a:off x="535582" y="1602437"/>
            <a:ext cx="449076" cy="119073"/>
            <a:chOff x="7108302" y="2550931"/>
            <a:chExt cx="281323" cy="74593"/>
          </a:xfrm>
        </p:grpSpPr>
        <p:sp>
          <p:nvSpPr>
            <p:cNvPr id="498" name="Google Shape;498;p8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p8"/>
          <p:cNvGrpSpPr/>
          <p:nvPr/>
        </p:nvGrpSpPr>
        <p:grpSpPr>
          <a:xfrm flipH="1">
            <a:off x="8207937" y="1534737"/>
            <a:ext cx="445675" cy="119073"/>
            <a:chOff x="3578973" y="2550931"/>
            <a:chExt cx="279193" cy="74593"/>
          </a:xfrm>
        </p:grpSpPr>
        <p:sp>
          <p:nvSpPr>
            <p:cNvPr id="509" name="Google Shape;509;p8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78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9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"/>
          <p:cNvSpPr txBox="1">
            <a:spLocks noGrp="1"/>
          </p:cNvSpPr>
          <p:nvPr>
            <p:ph type="title"/>
          </p:nvPr>
        </p:nvSpPr>
        <p:spPr>
          <a:xfrm>
            <a:off x="793025" y="1029000"/>
            <a:ext cx="3880500" cy="14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"/>
          <p:cNvSpPr txBox="1">
            <a:spLocks noGrp="1"/>
          </p:cNvSpPr>
          <p:nvPr>
            <p:ph type="subTitle" idx="1"/>
          </p:nvPr>
        </p:nvSpPr>
        <p:spPr>
          <a:xfrm>
            <a:off x="793025" y="2558700"/>
            <a:ext cx="38805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23" name="Google Shape;523;p9"/>
          <p:cNvSpPr>
            <a:spLocks noGrp="1"/>
          </p:cNvSpPr>
          <p:nvPr>
            <p:ph type="pic" idx="2"/>
          </p:nvPr>
        </p:nvSpPr>
        <p:spPr>
          <a:xfrm>
            <a:off x="5346671" y="601950"/>
            <a:ext cx="3025200" cy="3939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4" name="Google Shape;524;p9"/>
          <p:cNvGrpSpPr/>
          <p:nvPr/>
        </p:nvGrpSpPr>
        <p:grpSpPr>
          <a:xfrm flipH="1">
            <a:off x="-198360" y="-451253"/>
            <a:ext cx="10173789" cy="5650844"/>
            <a:chOff x="-900429" y="-451253"/>
            <a:chExt cx="10173789" cy="5650844"/>
          </a:xfrm>
        </p:grpSpPr>
        <p:grpSp>
          <p:nvGrpSpPr>
            <p:cNvPr id="525" name="Google Shape;525;p9"/>
            <p:cNvGrpSpPr/>
            <p:nvPr/>
          </p:nvGrpSpPr>
          <p:grpSpPr>
            <a:xfrm rot="-5400000">
              <a:off x="-444554" y="2420972"/>
              <a:ext cx="204128" cy="1115878"/>
              <a:chOff x="6135602" y="7311"/>
              <a:chExt cx="127876" cy="69904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6231508" y="67438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35602" y="7311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9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529" name="Google Shape;529;p9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530" name="Google Shape;530;p9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9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9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3" name="Google Shape;533;p9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534" name="Google Shape;534;p9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9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6" name="Google Shape;536;p9"/>
            <p:cNvGrpSpPr/>
            <p:nvPr/>
          </p:nvGrpSpPr>
          <p:grpSpPr>
            <a:xfrm>
              <a:off x="3493530" y="4692683"/>
              <a:ext cx="2156910" cy="506908"/>
              <a:chOff x="4891825" y="3495059"/>
              <a:chExt cx="1351193" cy="317552"/>
            </a:xfrm>
          </p:grpSpPr>
          <p:sp>
            <p:nvSpPr>
              <p:cNvPr id="537" name="Google Shape;537;p9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9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544" name="Google Shape;544;p9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7" name="Google Shape;547;p9"/>
          <p:cNvGrpSpPr/>
          <p:nvPr/>
        </p:nvGrpSpPr>
        <p:grpSpPr>
          <a:xfrm rot="10800000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548" name="Google Shape;548;p9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 rot="10800000">
              <a:off x="8793375" y="2523174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 rot="10800000">
              <a:off x="9057475" y="2275925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554" name="Google Shape;554;p9"/>
          <p:cNvGrpSpPr/>
          <p:nvPr/>
        </p:nvGrpSpPr>
        <p:grpSpPr>
          <a:xfrm flipH="1">
            <a:off x="477825" y="140988"/>
            <a:ext cx="8320055" cy="4774098"/>
            <a:chOff x="473320" y="140988"/>
            <a:chExt cx="8320055" cy="4774098"/>
          </a:xfrm>
        </p:grpSpPr>
        <p:grpSp>
          <p:nvGrpSpPr>
            <p:cNvPr id="555" name="Google Shape;555;p9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556" name="Google Shape;556;p9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559" name="Google Shape;559;p9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560" name="Google Shape;560;p9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561" name="Google Shape;561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" name="Google Shape;563;p9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564" name="Google Shape;564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" name="Google Shape;566;p9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567" name="Google Shape;567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9" name="Google Shape;569;p9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9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584" name="Google Shape;584;p9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585" name="Google Shape;585;p9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52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10"/>
          <p:cNvSpPr txBox="1">
            <a:spLocks noGrp="1"/>
          </p:cNvSpPr>
          <p:nvPr>
            <p:ph type="title"/>
          </p:nvPr>
        </p:nvSpPr>
        <p:spPr>
          <a:xfrm>
            <a:off x="1390200" y="4033975"/>
            <a:ext cx="6363600" cy="49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478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1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01548"/>
            <a:ext cx="6576000" cy="114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4" name="Google Shape;594;p11"/>
          <p:cNvSpPr txBox="1">
            <a:spLocks noGrp="1"/>
          </p:cNvSpPr>
          <p:nvPr>
            <p:ph type="subTitle" idx="1"/>
          </p:nvPr>
        </p:nvSpPr>
        <p:spPr>
          <a:xfrm>
            <a:off x="1284000" y="29480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95" name="Google Shape;595;p11"/>
          <p:cNvGrpSpPr/>
          <p:nvPr/>
        </p:nvGrpSpPr>
        <p:grpSpPr>
          <a:xfrm rot="10800000" flipH="1">
            <a:off x="-871550" y="-484364"/>
            <a:ext cx="11081975" cy="6703400"/>
            <a:chOff x="-871550" y="-1016375"/>
            <a:chExt cx="11081975" cy="6703400"/>
          </a:xfrm>
        </p:grpSpPr>
        <p:sp>
          <p:nvSpPr>
            <p:cNvPr id="596" name="Google Shape;596;p11"/>
            <p:cNvSpPr/>
            <p:nvPr/>
          </p:nvSpPr>
          <p:spPr>
            <a:xfrm>
              <a:off x="-387625" y="19141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-871550" y="21606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 rot="5400000">
              <a:off x="-109850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 rot="10800000">
              <a:off x="8309300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 rot="10800000">
              <a:off x="8793225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602" name="Google Shape;602;p11"/>
          <p:cNvGrpSpPr/>
          <p:nvPr/>
        </p:nvGrpSpPr>
        <p:grpSpPr>
          <a:xfrm rot="10800000" flipH="1">
            <a:off x="744821" y="-484375"/>
            <a:ext cx="8262669" cy="6318414"/>
            <a:chOff x="744821" y="-576378"/>
            <a:chExt cx="8262669" cy="6318414"/>
          </a:xfrm>
        </p:grpSpPr>
        <p:grpSp>
          <p:nvGrpSpPr>
            <p:cNvPr id="603" name="Google Shape;603;p11"/>
            <p:cNvGrpSpPr/>
            <p:nvPr/>
          </p:nvGrpSpPr>
          <p:grpSpPr>
            <a:xfrm>
              <a:off x="6850580" y="4492208"/>
              <a:ext cx="2156910" cy="506908"/>
              <a:chOff x="4891825" y="3495059"/>
              <a:chExt cx="1351193" cy="317552"/>
            </a:xfrm>
          </p:grpSpPr>
          <p:sp>
            <p:nvSpPr>
              <p:cNvPr id="604" name="Google Shape;604;p11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1"/>
            <p:cNvGrpSpPr/>
            <p:nvPr/>
          </p:nvGrpSpPr>
          <p:grpSpPr>
            <a:xfrm>
              <a:off x="744821" y="-576378"/>
              <a:ext cx="204128" cy="1115878"/>
              <a:chOff x="6605329" y="191675"/>
              <a:chExt cx="127876" cy="699040"/>
            </a:xfrm>
          </p:grpSpPr>
          <p:sp>
            <p:nvSpPr>
              <p:cNvPr id="611" name="Google Shape;611;p11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1"/>
            <p:cNvGrpSpPr/>
            <p:nvPr/>
          </p:nvGrpSpPr>
          <p:grpSpPr>
            <a:xfrm>
              <a:off x="1204715" y="-158755"/>
              <a:ext cx="1493520" cy="615774"/>
              <a:chOff x="5301012" y="396272"/>
              <a:chExt cx="935614" cy="385751"/>
            </a:xfrm>
          </p:grpSpPr>
          <p:sp>
            <p:nvSpPr>
              <p:cNvPr id="614" name="Google Shape;614;p11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7" name="Google Shape;617;p11"/>
            <p:cNvGrpSpPr/>
            <p:nvPr/>
          </p:nvGrpSpPr>
          <p:grpSpPr>
            <a:xfrm>
              <a:off x="7838933" y="159032"/>
              <a:ext cx="1064856" cy="813093"/>
              <a:chOff x="3843246" y="357910"/>
              <a:chExt cx="667078" cy="509361"/>
            </a:xfrm>
          </p:grpSpPr>
          <p:sp>
            <p:nvSpPr>
              <p:cNvPr id="618" name="Google Shape;618;p11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1"/>
            <p:cNvGrpSpPr/>
            <p:nvPr/>
          </p:nvGrpSpPr>
          <p:grpSpPr>
            <a:xfrm>
              <a:off x="7099018" y="-57203"/>
              <a:ext cx="1337026" cy="826702"/>
              <a:chOff x="3421261" y="191675"/>
              <a:chExt cx="837578" cy="517886"/>
            </a:xfrm>
          </p:grpSpPr>
          <p:sp>
            <p:nvSpPr>
              <p:cNvPr id="622" name="Google Shape;622;p11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11"/>
            <p:cNvGrpSpPr/>
            <p:nvPr/>
          </p:nvGrpSpPr>
          <p:grpSpPr>
            <a:xfrm flipH="1">
              <a:off x="1029578" y="4404023"/>
              <a:ext cx="619332" cy="1338013"/>
              <a:chOff x="6850421" y="775628"/>
              <a:chExt cx="398541" cy="861012"/>
            </a:xfrm>
          </p:grpSpPr>
          <p:sp>
            <p:nvSpPr>
              <p:cNvPr id="625" name="Google Shape;625;p11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1"/>
            <p:cNvGrpSpPr/>
            <p:nvPr/>
          </p:nvGrpSpPr>
          <p:grpSpPr>
            <a:xfrm>
              <a:off x="4984595" y="4666482"/>
              <a:ext cx="1064856" cy="813093"/>
              <a:chOff x="3843246" y="357910"/>
              <a:chExt cx="667078" cy="509361"/>
            </a:xfrm>
          </p:grpSpPr>
          <p:sp>
            <p:nvSpPr>
              <p:cNvPr id="629" name="Google Shape;629;p11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1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11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11"/>
          <p:cNvGrpSpPr/>
          <p:nvPr/>
        </p:nvGrpSpPr>
        <p:grpSpPr>
          <a:xfrm>
            <a:off x="380020" y="153613"/>
            <a:ext cx="7382905" cy="4774098"/>
            <a:chOff x="380020" y="153613"/>
            <a:chExt cx="7382905" cy="4774098"/>
          </a:xfrm>
        </p:grpSpPr>
        <p:grpSp>
          <p:nvGrpSpPr>
            <p:cNvPr id="633" name="Google Shape;633;p11"/>
            <p:cNvGrpSpPr/>
            <p:nvPr/>
          </p:nvGrpSpPr>
          <p:grpSpPr>
            <a:xfrm rot="10800000" flipH="1">
              <a:off x="481900" y="1674649"/>
              <a:ext cx="130200" cy="126125"/>
              <a:chOff x="-4441750" y="34450"/>
              <a:chExt cx="130200" cy="126125"/>
            </a:xfrm>
          </p:grpSpPr>
          <p:sp>
            <p:nvSpPr>
              <p:cNvPr id="634" name="Google Shape;634;p11"/>
              <p:cNvSpPr/>
              <p:nvPr/>
            </p:nvSpPr>
            <p:spPr>
              <a:xfrm>
                <a:off x="-4441750" y="34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-4376650" y="68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-4441750" y="104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637" name="Google Shape;637;p11"/>
            <p:cNvGrpSpPr/>
            <p:nvPr/>
          </p:nvGrpSpPr>
          <p:grpSpPr>
            <a:xfrm rot="10800000" flipH="1">
              <a:off x="380020" y="4375020"/>
              <a:ext cx="101875" cy="134875"/>
              <a:chOff x="3928495" y="333391"/>
              <a:chExt cx="101875" cy="134875"/>
            </a:xfrm>
          </p:grpSpPr>
          <p:grpSp>
            <p:nvGrpSpPr>
              <p:cNvPr id="638" name="Google Shape;638;p11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639" name="Google Shape;639;p1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1" name="Google Shape;641;p11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642" name="Google Shape;642;p1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4" name="Google Shape;644;p11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645" name="Google Shape;645;p1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7" name="Google Shape;647;p11"/>
            <p:cNvGrpSpPr/>
            <p:nvPr/>
          </p:nvGrpSpPr>
          <p:grpSpPr>
            <a:xfrm rot="10800000" flipH="1">
              <a:off x="1668775" y="153613"/>
              <a:ext cx="445675" cy="119073"/>
              <a:chOff x="3578973" y="2550931"/>
              <a:chExt cx="279193" cy="74593"/>
            </a:xfrm>
          </p:grpSpPr>
          <p:sp>
            <p:nvSpPr>
              <p:cNvPr id="648" name="Google Shape;648;p1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" name="Google Shape;658;p11"/>
            <p:cNvGrpSpPr/>
            <p:nvPr/>
          </p:nvGrpSpPr>
          <p:grpSpPr>
            <a:xfrm rot="10800000" flipH="1">
              <a:off x="7632725" y="4801586"/>
              <a:ext cx="130200" cy="126125"/>
              <a:chOff x="3935725" y="167575"/>
              <a:chExt cx="130200" cy="126125"/>
            </a:xfrm>
          </p:grpSpPr>
          <p:sp>
            <p:nvSpPr>
              <p:cNvPr id="659" name="Google Shape;659;p11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662" name="Google Shape;662;p11"/>
            <p:cNvGrpSpPr/>
            <p:nvPr/>
          </p:nvGrpSpPr>
          <p:grpSpPr>
            <a:xfrm rot="10800000">
              <a:off x="1631171" y="4752943"/>
              <a:ext cx="445675" cy="80822"/>
              <a:chOff x="6468929" y="3844579"/>
              <a:chExt cx="411329" cy="74593"/>
            </a:xfrm>
          </p:grpSpPr>
          <p:sp>
            <p:nvSpPr>
              <p:cNvPr id="663" name="Google Shape;663;p11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2528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929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3"/>
          <p:cNvSpPr txBox="1">
            <a:spLocks noGrp="1"/>
          </p:cNvSpPr>
          <p:nvPr>
            <p:ph type="subTitle" idx="1"/>
          </p:nvPr>
        </p:nvSpPr>
        <p:spPr>
          <a:xfrm>
            <a:off x="1806625" y="1991288"/>
            <a:ext cx="257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3"/>
          <p:cNvSpPr txBox="1">
            <a:spLocks noGrp="1"/>
          </p:cNvSpPr>
          <p:nvPr>
            <p:ph type="subTitle" idx="2"/>
          </p:nvPr>
        </p:nvSpPr>
        <p:spPr>
          <a:xfrm>
            <a:off x="5665400" y="1991288"/>
            <a:ext cx="257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13"/>
          <p:cNvSpPr txBox="1">
            <a:spLocks noGrp="1"/>
          </p:cNvSpPr>
          <p:nvPr>
            <p:ph type="subTitle" idx="3"/>
          </p:nvPr>
        </p:nvSpPr>
        <p:spPr>
          <a:xfrm>
            <a:off x="1806625" y="3706238"/>
            <a:ext cx="257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3"/>
          <p:cNvSpPr txBox="1">
            <a:spLocks noGrp="1"/>
          </p:cNvSpPr>
          <p:nvPr>
            <p:ph type="subTitle" idx="4"/>
          </p:nvPr>
        </p:nvSpPr>
        <p:spPr>
          <a:xfrm>
            <a:off x="5665400" y="3706238"/>
            <a:ext cx="257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13"/>
          <p:cNvSpPr txBox="1">
            <a:spLocks noGrp="1"/>
          </p:cNvSpPr>
          <p:nvPr>
            <p:ph type="title" idx="5" hasCustomPrompt="1"/>
          </p:nvPr>
        </p:nvSpPr>
        <p:spPr>
          <a:xfrm>
            <a:off x="901087" y="1440375"/>
            <a:ext cx="8205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5" name="Google Shape;675;p13"/>
          <p:cNvSpPr txBox="1">
            <a:spLocks noGrp="1"/>
          </p:cNvSpPr>
          <p:nvPr>
            <p:ph type="title" idx="6" hasCustomPrompt="1"/>
          </p:nvPr>
        </p:nvSpPr>
        <p:spPr>
          <a:xfrm>
            <a:off x="901087" y="3155327"/>
            <a:ext cx="8205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6" name="Google Shape;676;p13"/>
          <p:cNvSpPr txBox="1">
            <a:spLocks noGrp="1"/>
          </p:cNvSpPr>
          <p:nvPr>
            <p:ph type="title" idx="7" hasCustomPrompt="1"/>
          </p:nvPr>
        </p:nvSpPr>
        <p:spPr>
          <a:xfrm>
            <a:off x="4759861" y="1440375"/>
            <a:ext cx="8205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7" name="Google Shape;677;p13"/>
          <p:cNvSpPr txBox="1">
            <a:spLocks noGrp="1"/>
          </p:cNvSpPr>
          <p:nvPr>
            <p:ph type="title" idx="8" hasCustomPrompt="1"/>
          </p:nvPr>
        </p:nvSpPr>
        <p:spPr>
          <a:xfrm>
            <a:off x="4759861" y="3155331"/>
            <a:ext cx="8205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8" name="Google Shape;678;p13"/>
          <p:cNvSpPr txBox="1">
            <a:spLocks noGrp="1"/>
          </p:cNvSpPr>
          <p:nvPr>
            <p:ph type="subTitle" idx="9"/>
          </p:nvPr>
        </p:nvSpPr>
        <p:spPr>
          <a:xfrm>
            <a:off x="1806638" y="1256675"/>
            <a:ext cx="2570100" cy="8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79" name="Google Shape;679;p13"/>
          <p:cNvSpPr txBox="1">
            <a:spLocks noGrp="1"/>
          </p:cNvSpPr>
          <p:nvPr>
            <p:ph type="subTitle" idx="13"/>
          </p:nvPr>
        </p:nvSpPr>
        <p:spPr>
          <a:xfrm>
            <a:off x="5665413" y="1256675"/>
            <a:ext cx="2570100" cy="8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80" name="Google Shape;680;p13"/>
          <p:cNvSpPr txBox="1">
            <a:spLocks noGrp="1"/>
          </p:cNvSpPr>
          <p:nvPr>
            <p:ph type="subTitle" idx="14"/>
          </p:nvPr>
        </p:nvSpPr>
        <p:spPr>
          <a:xfrm>
            <a:off x="1806638" y="2971525"/>
            <a:ext cx="2570100" cy="8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81" name="Google Shape;681;p13"/>
          <p:cNvSpPr txBox="1">
            <a:spLocks noGrp="1"/>
          </p:cNvSpPr>
          <p:nvPr>
            <p:ph type="subTitle" idx="15"/>
          </p:nvPr>
        </p:nvSpPr>
        <p:spPr>
          <a:xfrm>
            <a:off x="5665413" y="2971525"/>
            <a:ext cx="2570100" cy="8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682" name="Google Shape;682;p13"/>
          <p:cNvGrpSpPr/>
          <p:nvPr/>
        </p:nvGrpSpPr>
        <p:grpSpPr>
          <a:xfrm>
            <a:off x="362675" y="223138"/>
            <a:ext cx="8584545" cy="4702738"/>
            <a:chOff x="362675" y="223138"/>
            <a:chExt cx="8584545" cy="4702738"/>
          </a:xfrm>
        </p:grpSpPr>
        <p:grpSp>
          <p:nvGrpSpPr>
            <p:cNvPr id="683" name="Google Shape;683;p13"/>
            <p:cNvGrpSpPr/>
            <p:nvPr/>
          </p:nvGrpSpPr>
          <p:grpSpPr>
            <a:xfrm>
              <a:off x="362675" y="793000"/>
              <a:ext cx="130200" cy="126125"/>
              <a:chOff x="3935725" y="167575"/>
              <a:chExt cx="130200" cy="126125"/>
            </a:xfrm>
          </p:grpSpPr>
          <p:sp>
            <p:nvSpPr>
              <p:cNvPr id="684" name="Google Shape;684;p13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687" name="Google Shape;687;p13"/>
            <p:cNvGrpSpPr/>
            <p:nvPr/>
          </p:nvGrpSpPr>
          <p:grpSpPr>
            <a:xfrm>
              <a:off x="2046988" y="4799750"/>
              <a:ext cx="130200" cy="126125"/>
              <a:chOff x="3935725" y="167575"/>
              <a:chExt cx="130200" cy="126125"/>
            </a:xfrm>
          </p:grpSpPr>
          <p:sp>
            <p:nvSpPr>
              <p:cNvPr id="688" name="Google Shape;688;p13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691" name="Google Shape;691;p13"/>
            <p:cNvGrpSpPr/>
            <p:nvPr/>
          </p:nvGrpSpPr>
          <p:grpSpPr>
            <a:xfrm>
              <a:off x="8845345" y="4235716"/>
              <a:ext cx="101875" cy="134875"/>
              <a:chOff x="3928495" y="333391"/>
              <a:chExt cx="101875" cy="134875"/>
            </a:xfrm>
          </p:grpSpPr>
          <p:grpSp>
            <p:nvGrpSpPr>
              <p:cNvPr id="692" name="Google Shape;692;p13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693" name="Google Shape;693;p13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13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5" name="Google Shape;695;p13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696" name="Google Shape;696;p13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3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8" name="Google Shape;698;p13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699" name="Google Shape;699;p13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3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1" name="Google Shape;701;p13"/>
            <p:cNvGrpSpPr/>
            <p:nvPr/>
          </p:nvGrpSpPr>
          <p:grpSpPr>
            <a:xfrm>
              <a:off x="6507442" y="4803287"/>
              <a:ext cx="449076" cy="119073"/>
              <a:chOff x="7108302" y="2550931"/>
              <a:chExt cx="281323" cy="74593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3"/>
            <p:cNvGrpSpPr/>
            <p:nvPr/>
          </p:nvGrpSpPr>
          <p:grpSpPr>
            <a:xfrm>
              <a:off x="1667825" y="233212"/>
              <a:ext cx="445675" cy="119073"/>
              <a:chOff x="3578973" y="2550931"/>
              <a:chExt cx="279193" cy="74593"/>
            </a:xfrm>
          </p:grpSpPr>
          <p:sp>
            <p:nvSpPr>
              <p:cNvPr id="713" name="Google Shape;713;p13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3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3"/>
            <p:cNvGrpSpPr/>
            <p:nvPr/>
          </p:nvGrpSpPr>
          <p:grpSpPr>
            <a:xfrm>
              <a:off x="8193600" y="223138"/>
              <a:ext cx="130200" cy="126125"/>
              <a:chOff x="3935725" y="167575"/>
              <a:chExt cx="130200" cy="126125"/>
            </a:xfrm>
          </p:grpSpPr>
          <p:sp>
            <p:nvSpPr>
              <p:cNvPr id="724" name="Google Shape;724;p13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725" name="Google Shape;725;p13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  <p:grpSp>
        <p:nvGrpSpPr>
          <p:cNvPr id="727" name="Google Shape;727;p13"/>
          <p:cNvGrpSpPr/>
          <p:nvPr/>
        </p:nvGrpSpPr>
        <p:grpSpPr>
          <a:xfrm>
            <a:off x="-1125950" y="-1116990"/>
            <a:ext cx="11388500" cy="7417815"/>
            <a:chOff x="-1125950" y="-1116990"/>
            <a:chExt cx="11388500" cy="7417815"/>
          </a:xfrm>
        </p:grpSpPr>
        <p:sp>
          <p:nvSpPr>
            <p:cNvPr id="728" name="Google Shape;728;p13"/>
            <p:cNvSpPr/>
            <p:nvPr/>
          </p:nvSpPr>
          <p:spPr>
            <a:xfrm rot="10800000" flipH="1">
              <a:off x="-842500" y="44435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1125950" y="41971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 rot="10800000">
              <a:off x="8565125" y="132648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 rot="10800000">
              <a:off x="8845350" y="108005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 rot="5400000">
              <a:off x="6518800" y="-46149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 rot="5400000">
              <a:off x="906125" y="5539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734" name="Google Shape;734;p13"/>
          <p:cNvGrpSpPr/>
          <p:nvPr/>
        </p:nvGrpSpPr>
        <p:grpSpPr>
          <a:xfrm>
            <a:off x="-918810" y="-954029"/>
            <a:ext cx="10760625" cy="7331170"/>
            <a:chOff x="-918810" y="-954029"/>
            <a:chExt cx="10760625" cy="7331170"/>
          </a:xfrm>
        </p:grpSpPr>
        <p:grpSp>
          <p:nvGrpSpPr>
            <p:cNvPr id="735" name="Google Shape;735;p13"/>
            <p:cNvGrpSpPr/>
            <p:nvPr/>
          </p:nvGrpSpPr>
          <p:grpSpPr>
            <a:xfrm>
              <a:off x="-918810" y="186420"/>
              <a:ext cx="1493520" cy="615774"/>
              <a:chOff x="5301012" y="396272"/>
              <a:chExt cx="935614" cy="385751"/>
            </a:xfrm>
          </p:grpSpPr>
          <p:sp>
            <p:nvSpPr>
              <p:cNvPr id="736" name="Google Shape;736;p13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3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3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13"/>
            <p:cNvGrpSpPr/>
            <p:nvPr/>
          </p:nvGrpSpPr>
          <p:grpSpPr>
            <a:xfrm>
              <a:off x="7684905" y="4712283"/>
              <a:ext cx="2156910" cy="506908"/>
              <a:chOff x="4891825" y="3495059"/>
              <a:chExt cx="1351193" cy="317552"/>
            </a:xfrm>
          </p:grpSpPr>
          <p:sp>
            <p:nvSpPr>
              <p:cNvPr id="740" name="Google Shape;740;p13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3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3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3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3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3"/>
            <p:cNvGrpSpPr/>
            <p:nvPr/>
          </p:nvGrpSpPr>
          <p:grpSpPr>
            <a:xfrm rot="-5400000">
              <a:off x="7985115" y="-515155"/>
              <a:ext cx="1493520" cy="615774"/>
              <a:chOff x="5301012" y="396272"/>
              <a:chExt cx="935614" cy="385751"/>
            </a:xfrm>
          </p:grpSpPr>
          <p:sp>
            <p:nvSpPr>
              <p:cNvPr id="747" name="Google Shape;747;p13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3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3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3"/>
            <p:cNvGrpSpPr/>
            <p:nvPr/>
          </p:nvGrpSpPr>
          <p:grpSpPr>
            <a:xfrm rot="-5400000">
              <a:off x="2676115" y="5322495"/>
              <a:ext cx="1493520" cy="615774"/>
              <a:chOff x="5301012" y="396272"/>
              <a:chExt cx="935614" cy="385751"/>
            </a:xfrm>
          </p:grpSpPr>
          <p:sp>
            <p:nvSpPr>
              <p:cNvPr id="751" name="Google Shape;751;p13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3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3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0628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4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14"/>
          <p:cNvGrpSpPr/>
          <p:nvPr/>
        </p:nvGrpSpPr>
        <p:grpSpPr>
          <a:xfrm>
            <a:off x="7007813" y="233212"/>
            <a:ext cx="1814513" cy="4692663"/>
            <a:chOff x="7007813" y="233212"/>
            <a:chExt cx="1814513" cy="4692663"/>
          </a:xfrm>
        </p:grpSpPr>
        <p:grpSp>
          <p:nvGrpSpPr>
            <p:cNvPr id="757" name="Google Shape;757;p14"/>
            <p:cNvGrpSpPr/>
            <p:nvPr/>
          </p:nvGrpSpPr>
          <p:grpSpPr>
            <a:xfrm flipH="1">
              <a:off x="8692125" y="793000"/>
              <a:ext cx="130200" cy="126125"/>
              <a:chOff x="3935725" y="167575"/>
              <a:chExt cx="130200" cy="126125"/>
            </a:xfrm>
          </p:grpSpPr>
          <p:sp>
            <p:nvSpPr>
              <p:cNvPr id="758" name="Google Shape;758;p1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759" name="Google Shape;759;p1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760" name="Google Shape;760;p1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761" name="Google Shape;761;p14"/>
            <p:cNvGrpSpPr/>
            <p:nvPr/>
          </p:nvGrpSpPr>
          <p:grpSpPr>
            <a:xfrm flipH="1">
              <a:off x="7007813" y="4799750"/>
              <a:ext cx="130200" cy="126125"/>
              <a:chOff x="3935725" y="167575"/>
              <a:chExt cx="130200" cy="126125"/>
            </a:xfrm>
          </p:grpSpPr>
          <p:sp>
            <p:nvSpPr>
              <p:cNvPr id="762" name="Google Shape;762;p1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764" name="Google Shape;764;p1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765" name="Google Shape;765;p14"/>
            <p:cNvGrpSpPr/>
            <p:nvPr/>
          </p:nvGrpSpPr>
          <p:grpSpPr>
            <a:xfrm flipH="1">
              <a:off x="7071500" y="233212"/>
              <a:ext cx="445675" cy="119073"/>
              <a:chOff x="3578973" y="2550931"/>
              <a:chExt cx="279193" cy="74593"/>
            </a:xfrm>
          </p:grpSpPr>
          <p:sp>
            <p:nvSpPr>
              <p:cNvPr id="766" name="Google Shape;766;p14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4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4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4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4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4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4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4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4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4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6" name="Google Shape;776;p14"/>
          <p:cNvGrpSpPr/>
          <p:nvPr/>
        </p:nvGrpSpPr>
        <p:grpSpPr>
          <a:xfrm>
            <a:off x="-1077550" y="-1116990"/>
            <a:ext cx="11388500" cy="7417815"/>
            <a:chOff x="-1077550" y="-1116990"/>
            <a:chExt cx="11388500" cy="7417815"/>
          </a:xfrm>
        </p:grpSpPr>
        <p:sp>
          <p:nvSpPr>
            <p:cNvPr id="777" name="Google Shape;777;p14"/>
            <p:cNvSpPr/>
            <p:nvPr/>
          </p:nvSpPr>
          <p:spPr>
            <a:xfrm rot="10800000">
              <a:off x="8610300" y="406331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 rot="10800000">
              <a:off x="8893750" y="381687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 rot="10800000" flipH="1">
              <a:off x="-797325" y="132648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 rot="10800000" flipH="1">
              <a:off x="-1077550" y="108005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 rot="-5400000" flipH="1">
              <a:off x="1249000" y="-46149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 rot="-5400000" flipH="1">
              <a:off x="4967450" y="5539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783" name="Google Shape;783;p14"/>
          <p:cNvGrpSpPr/>
          <p:nvPr/>
        </p:nvGrpSpPr>
        <p:grpSpPr>
          <a:xfrm>
            <a:off x="-656815" y="-954029"/>
            <a:ext cx="10760625" cy="7192920"/>
            <a:chOff x="-656815" y="-954029"/>
            <a:chExt cx="10760625" cy="7192920"/>
          </a:xfrm>
        </p:grpSpPr>
        <p:grpSp>
          <p:nvGrpSpPr>
            <p:cNvPr id="784" name="Google Shape;784;p14"/>
            <p:cNvGrpSpPr/>
            <p:nvPr/>
          </p:nvGrpSpPr>
          <p:grpSpPr>
            <a:xfrm flipH="1">
              <a:off x="8610290" y="186420"/>
              <a:ext cx="1493520" cy="615774"/>
              <a:chOff x="5301012" y="396272"/>
              <a:chExt cx="935614" cy="385751"/>
            </a:xfrm>
          </p:grpSpPr>
          <p:sp>
            <p:nvSpPr>
              <p:cNvPr id="785" name="Google Shape;785;p14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4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4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8" name="Google Shape;788;p14"/>
            <p:cNvGrpSpPr/>
            <p:nvPr/>
          </p:nvGrpSpPr>
          <p:grpSpPr>
            <a:xfrm flipH="1">
              <a:off x="-656815" y="4712283"/>
              <a:ext cx="2156910" cy="506908"/>
              <a:chOff x="4891825" y="3495059"/>
              <a:chExt cx="1351193" cy="317552"/>
            </a:xfrm>
          </p:grpSpPr>
          <p:sp>
            <p:nvSpPr>
              <p:cNvPr id="789" name="Google Shape;789;p14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4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4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5" name="Google Shape;795;p14"/>
            <p:cNvGrpSpPr/>
            <p:nvPr/>
          </p:nvGrpSpPr>
          <p:grpSpPr>
            <a:xfrm rot="5400000" flipH="1">
              <a:off x="-293635" y="-515155"/>
              <a:ext cx="1493520" cy="615774"/>
              <a:chOff x="5301012" y="396272"/>
              <a:chExt cx="935614" cy="385751"/>
            </a:xfrm>
          </p:grpSpPr>
          <p:sp>
            <p:nvSpPr>
              <p:cNvPr id="796" name="Google Shape;796;p14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4"/>
            <p:cNvGrpSpPr/>
            <p:nvPr/>
          </p:nvGrpSpPr>
          <p:grpSpPr>
            <a:xfrm rot="-5400000">
              <a:off x="7497265" y="5184245"/>
              <a:ext cx="1493520" cy="615774"/>
              <a:chOff x="5301012" y="396272"/>
              <a:chExt cx="935614" cy="385751"/>
            </a:xfrm>
          </p:grpSpPr>
          <p:sp>
            <p:nvSpPr>
              <p:cNvPr id="800" name="Google Shape;800;p14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4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4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3" name="Google Shape;803;p14"/>
          <p:cNvSpPr txBox="1">
            <a:spLocks noGrp="1"/>
          </p:cNvSpPr>
          <p:nvPr>
            <p:ph type="title"/>
          </p:nvPr>
        </p:nvSpPr>
        <p:spPr>
          <a:xfrm>
            <a:off x="1781238" y="3388871"/>
            <a:ext cx="5581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04" name="Google Shape;804;p14"/>
          <p:cNvSpPr txBox="1">
            <a:spLocks noGrp="1"/>
          </p:cNvSpPr>
          <p:nvPr>
            <p:ph type="subTitle" idx="1"/>
          </p:nvPr>
        </p:nvSpPr>
        <p:spPr>
          <a:xfrm>
            <a:off x="1781238" y="1070700"/>
            <a:ext cx="5581500" cy="23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823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5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08" name="Google Shape;808;p15"/>
          <p:cNvGrpSpPr/>
          <p:nvPr/>
        </p:nvGrpSpPr>
        <p:grpSpPr>
          <a:xfrm flipH="1">
            <a:off x="189380" y="223138"/>
            <a:ext cx="8584545" cy="4702738"/>
            <a:chOff x="362675" y="223138"/>
            <a:chExt cx="8584545" cy="4702738"/>
          </a:xfrm>
        </p:grpSpPr>
        <p:grpSp>
          <p:nvGrpSpPr>
            <p:cNvPr id="809" name="Google Shape;809;p15"/>
            <p:cNvGrpSpPr/>
            <p:nvPr/>
          </p:nvGrpSpPr>
          <p:grpSpPr>
            <a:xfrm>
              <a:off x="362675" y="793000"/>
              <a:ext cx="130200" cy="126125"/>
              <a:chOff x="3935725" y="167575"/>
              <a:chExt cx="130200" cy="126125"/>
            </a:xfrm>
          </p:grpSpPr>
          <p:sp>
            <p:nvSpPr>
              <p:cNvPr id="810" name="Google Shape;810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813" name="Google Shape;813;p15"/>
            <p:cNvGrpSpPr/>
            <p:nvPr/>
          </p:nvGrpSpPr>
          <p:grpSpPr>
            <a:xfrm>
              <a:off x="2046988" y="4799750"/>
              <a:ext cx="130200" cy="126125"/>
              <a:chOff x="3935725" y="167575"/>
              <a:chExt cx="130200" cy="126125"/>
            </a:xfrm>
          </p:grpSpPr>
          <p:sp>
            <p:nvSpPr>
              <p:cNvPr id="814" name="Google Shape;814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>
              <a:off x="8845345" y="4235716"/>
              <a:ext cx="101875" cy="134875"/>
              <a:chOff x="3928495" y="333391"/>
              <a:chExt cx="101875" cy="134875"/>
            </a:xfrm>
          </p:grpSpPr>
          <p:grpSp>
            <p:nvGrpSpPr>
              <p:cNvPr id="818" name="Google Shape;818;p15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819" name="Google Shape;819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1" name="Google Shape;821;p15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822" name="Google Shape;822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4" name="Google Shape;824;p15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825" name="Google Shape;825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7" name="Google Shape;827;p15"/>
            <p:cNvGrpSpPr/>
            <p:nvPr/>
          </p:nvGrpSpPr>
          <p:grpSpPr>
            <a:xfrm>
              <a:off x="6507442" y="4803287"/>
              <a:ext cx="449076" cy="119073"/>
              <a:chOff x="7108302" y="2550931"/>
              <a:chExt cx="281323" cy="74593"/>
            </a:xfrm>
          </p:grpSpPr>
          <p:sp>
            <p:nvSpPr>
              <p:cNvPr id="828" name="Google Shape;828;p1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15"/>
            <p:cNvGrpSpPr/>
            <p:nvPr/>
          </p:nvGrpSpPr>
          <p:grpSpPr>
            <a:xfrm>
              <a:off x="1667825" y="233212"/>
              <a:ext cx="445675" cy="119073"/>
              <a:chOff x="3578973" y="2550931"/>
              <a:chExt cx="279193" cy="74593"/>
            </a:xfrm>
          </p:grpSpPr>
          <p:sp>
            <p:nvSpPr>
              <p:cNvPr id="839" name="Google Shape;839;p1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1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1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5"/>
            <p:cNvGrpSpPr/>
            <p:nvPr/>
          </p:nvGrpSpPr>
          <p:grpSpPr>
            <a:xfrm>
              <a:off x="8193600" y="223138"/>
              <a:ext cx="130200" cy="126125"/>
              <a:chOff x="3935725" y="167575"/>
              <a:chExt cx="130200" cy="126125"/>
            </a:xfrm>
          </p:grpSpPr>
          <p:sp>
            <p:nvSpPr>
              <p:cNvPr id="850" name="Google Shape;850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51" name="Google Shape;851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52" name="Google Shape;852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  <p:grpSp>
        <p:nvGrpSpPr>
          <p:cNvPr id="853" name="Google Shape;853;p15"/>
          <p:cNvGrpSpPr/>
          <p:nvPr/>
        </p:nvGrpSpPr>
        <p:grpSpPr>
          <a:xfrm flipH="1">
            <a:off x="-1125950" y="-1116990"/>
            <a:ext cx="11388500" cy="7417815"/>
            <a:chOff x="-1125950" y="-1116990"/>
            <a:chExt cx="11388500" cy="7417815"/>
          </a:xfrm>
        </p:grpSpPr>
        <p:sp>
          <p:nvSpPr>
            <p:cNvPr id="854" name="Google Shape;854;p15"/>
            <p:cNvSpPr/>
            <p:nvPr/>
          </p:nvSpPr>
          <p:spPr>
            <a:xfrm rot="10800000" flipH="1">
              <a:off x="-842500" y="44435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 rot="10800000" flipH="1">
              <a:off x="-1125950" y="41971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 rot="10800000">
              <a:off x="8565125" y="132648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 rot="10800000">
              <a:off x="8845350" y="108005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 rot="5400000">
              <a:off x="6518800" y="-46149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 rot="5400000">
              <a:off x="906125" y="5539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860" name="Google Shape;860;p15"/>
          <p:cNvGrpSpPr/>
          <p:nvPr/>
        </p:nvGrpSpPr>
        <p:grpSpPr>
          <a:xfrm flipH="1">
            <a:off x="-705215" y="-954029"/>
            <a:ext cx="10760625" cy="7331170"/>
            <a:chOff x="-918810" y="-954029"/>
            <a:chExt cx="10760625" cy="7331170"/>
          </a:xfrm>
        </p:grpSpPr>
        <p:grpSp>
          <p:nvGrpSpPr>
            <p:cNvPr id="861" name="Google Shape;861;p15"/>
            <p:cNvGrpSpPr/>
            <p:nvPr/>
          </p:nvGrpSpPr>
          <p:grpSpPr>
            <a:xfrm>
              <a:off x="-918810" y="186420"/>
              <a:ext cx="1493520" cy="615774"/>
              <a:chOff x="5301012" y="396272"/>
              <a:chExt cx="935614" cy="385751"/>
            </a:xfrm>
          </p:grpSpPr>
          <p:sp>
            <p:nvSpPr>
              <p:cNvPr id="862" name="Google Shape;862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5"/>
            <p:cNvGrpSpPr/>
            <p:nvPr/>
          </p:nvGrpSpPr>
          <p:grpSpPr>
            <a:xfrm>
              <a:off x="7684905" y="4712283"/>
              <a:ext cx="2156910" cy="506908"/>
              <a:chOff x="4891825" y="3495059"/>
              <a:chExt cx="1351193" cy="317552"/>
            </a:xfrm>
          </p:grpSpPr>
          <p:sp>
            <p:nvSpPr>
              <p:cNvPr id="866" name="Google Shape;866;p15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5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5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5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5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5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15"/>
            <p:cNvGrpSpPr/>
            <p:nvPr/>
          </p:nvGrpSpPr>
          <p:grpSpPr>
            <a:xfrm rot="-5400000">
              <a:off x="7985115" y="-515155"/>
              <a:ext cx="1493520" cy="615774"/>
              <a:chOff x="5301012" y="396272"/>
              <a:chExt cx="935614" cy="385751"/>
            </a:xfrm>
          </p:grpSpPr>
          <p:sp>
            <p:nvSpPr>
              <p:cNvPr id="873" name="Google Shape;873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" name="Google Shape;876;p15"/>
            <p:cNvGrpSpPr/>
            <p:nvPr/>
          </p:nvGrpSpPr>
          <p:grpSpPr>
            <a:xfrm rot="-5400000">
              <a:off x="2676115" y="5322495"/>
              <a:ext cx="1493520" cy="615774"/>
              <a:chOff x="5301012" y="396272"/>
              <a:chExt cx="935614" cy="385751"/>
            </a:xfrm>
          </p:grpSpPr>
          <p:sp>
            <p:nvSpPr>
              <p:cNvPr id="877" name="Google Shape;877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6484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6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6"/>
          <p:cNvGrpSpPr/>
          <p:nvPr/>
        </p:nvGrpSpPr>
        <p:grpSpPr>
          <a:xfrm>
            <a:off x="-918810" y="-954029"/>
            <a:ext cx="10760625" cy="7331170"/>
            <a:chOff x="-918810" y="-954029"/>
            <a:chExt cx="10760625" cy="7331170"/>
          </a:xfrm>
        </p:grpSpPr>
        <p:grpSp>
          <p:nvGrpSpPr>
            <p:cNvPr id="884" name="Google Shape;884;p16"/>
            <p:cNvGrpSpPr/>
            <p:nvPr/>
          </p:nvGrpSpPr>
          <p:grpSpPr>
            <a:xfrm>
              <a:off x="-918810" y="186420"/>
              <a:ext cx="1493520" cy="615774"/>
              <a:chOff x="5301012" y="396272"/>
              <a:chExt cx="935614" cy="385751"/>
            </a:xfrm>
          </p:grpSpPr>
          <p:sp>
            <p:nvSpPr>
              <p:cNvPr id="885" name="Google Shape;885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16"/>
            <p:cNvGrpSpPr/>
            <p:nvPr/>
          </p:nvGrpSpPr>
          <p:grpSpPr>
            <a:xfrm>
              <a:off x="7684905" y="4712283"/>
              <a:ext cx="2156910" cy="506908"/>
              <a:chOff x="4891825" y="3495059"/>
              <a:chExt cx="1351193" cy="317552"/>
            </a:xfrm>
          </p:grpSpPr>
          <p:sp>
            <p:nvSpPr>
              <p:cNvPr id="889" name="Google Shape;889;p16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" name="Google Shape;895;p16"/>
            <p:cNvGrpSpPr/>
            <p:nvPr/>
          </p:nvGrpSpPr>
          <p:grpSpPr>
            <a:xfrm rot="-5400000">
              <a:off x="7985115" y="-515155"/>
              <a:ext cx="1493520" cy="615774"/>
              <a:chOff x="5301012" y="396272"/>
              <a:chExt cx="935614" cy="385751"/>
            </a:xfrm>
          </p:grpSpPr>
          <p:sp>
            <p:nvSpPr>
              <p:cNvPr id="896" name="Google Shape;896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" name="Google Shape;899;p16"/>
            <p:cNvGrpSpPr/>
            <p:nvPr/>
          </p:nvGrpSpPr>
          <p:grpSpPr>
            <a:xfrm rot="-5400000">
              <a:off x="2676115" y="5322495"/>
              <a:ext cx="1493520" cy="615774"/>
              <a:chOff x="5301012" y="396272"/>
              <a:chExt cx="935614" cy="385751"/>
            </a:xfrm>
          </p:grpSpPr>
          <p:sp>
            <p:nvSpPr>
              <p:cNvPr id="900" name="Google Shape;900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3" name="Google Shape;903;p16"/>
          <p:cNvGrpSpPr/>
          <p:nvPr/>
        </p:nvGrpSpPr>
        <p:grpSpPr>
          <a:xfrm rot="10800000">
            <a:off x="-1203475" y="-1091289"/>
            <a:ext cx="11678150" cy="7308000"/>
            <a:chOff x="-1203475" y="-1159175"/>
            <a:chExt cx="11678150" cy="7308000"/>
          </a:xfrm>
        </p:grpSpPr>
        <p:sp>
          <p:nvSpPr>
            <p:cNvPr id="904" name="Google Shape;904;p16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 rot="5400000">
              <a:off x="806525" y="5387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 rot="5400000">
              <a:off x="7409450" y="-503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 rot="10800000">
              <a:off x="8793375" y="2523174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 rot="10800000">
              <a:off x="9057475" y="2275925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910" name="Google Shape;910;p16"/>
          <p:cNvGrpSpPr/>
          <p:nvPr/>
        </p:nvGrpSpPr>
        <p:grpSpPr>
          <a:xfrm>
            <a:off x="369575" y="271165"/>
            <a:ext cx="8594413" cy="4761123"/>
            <a:chOff x="369575" y="271165"/>
            <a:chExt cx="8594413" cy="4761123"/>
          </a:xfrm>
        </p:grpSpPr>
        <p:grpSp>
          <p:nvGrpSpPr>
            <p:cNvPr id="911" name="Google Shape;911;p16"/>
            <p:cNvGrpSpPr/>
            <p:nvPr/>
          </p:nvGrpSpPr>
          <p:grpSpPr>
            <a:xfrm rot="10800000" flipH="1">
              <a:off x="369575" y="3736113"/>
              <a:ext cx="130200" cy="126125"/>
              <a:chOff x="3935725" y="167575"/>
              <a:chExt cx="130200" cy="126125"/>
            </a:xfrm>
          </p:grpSpPr>
          <p:sp>
            <p:nvSpPr>
              <p:cNvPr id="912" name="Google Shape;912;p1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13" name="Google Shape;913;p1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15" name="Google Shape;915;p16"/>
            <p:cNvGrpSpPr/>
            <p:nvPr/>
          </p:nvGrpSpPr>
          <p:grpSpPr>
            <a:xfrm rot="10800000" flipH="1">
              <a:off x="6713629" y="4913215"/>
              <a:ext cx="449076" cy="119073"/>
              <a:chOff x="6173265" y="2528990"/>
              <a:chExt cx="281323" cy="74593"/>
            </a:xfrm>
          </p:grpSpPr>
          <p:sp>
            <p:nvSpPr>
              <p:cNvPr id="916" name="Google Shape;916;p16"/>
              <p:cNvSpPr/>
              <p:nvPr/>
            </p:nvSpPr>
            <p:spPr>
              <a:xfrm>
                <a:off x="6411963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6"/>
              <p:cNvSpPr/>
              <p:nvPr/>
            </p:nvSpPr>
            <p:spPr>
              <a:xfrm>
                <a:off x="6350158" y="2528990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6"/>
              <p:cNvSpPr/>
              <p:nvPr/>
            </p:nvSpPr>
            <p:spPr>
              <a:xfrm>
                <a:off x="6292614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6"/>
              <p:cNvSpPr/>
              <p:nvPr/>
            </p:nvSpPr>
            <p:spPr>
              <a:xfrm>
                <a:off x="6235071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6"/>
              <p:cNvSpPr/>
              <p:nvPr/>
            </p:nvSpPr>
            <p:spPr>
              <a:xfrm>
                <a:off x="6173265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6"/>
            <p:cNvGrpSpPr/>
            <p:nvPr/>
          </p:nvGrpSpPr>
          <p:grpSpPr>
            <a:xfrm rot="10800000" flipH="1">
              <a:off x="2477220" y="273846"/>
              <a:ext cx="101875" cy="134875"/>
              <a:chOff x="3928495" y="333391"/>
              <a:chExt cx="101875" cy="134875"/>
            </a:xfrm>
          </p:grpSpPr>
          <p:grpSp>
            <p:nvGrpSpPr>
              <p:cNvPr id="922" name="Google Shape;922;p16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923" name="Google Shape;923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5" name="Google Shape;925;p16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926" name="Google Shape;926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8" name="Google Shape;928;p16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929" name="Google Shape;929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1" name="Google Shape;931;p16"/>
            <p:cNvGrpSpPr/>
            <p:nvPr/>
          </p:nvGrpSpPr>
          <p:grpSpPr>
            <a:xfrm rot="10800000" flipH="1">
              <a:off x="8833788" y="3194538"/>
              <a:ext cx="130200" cy="126125"/>
              <a:chOff x="4159975" y="1365875"/>
              <a:chExt cx="130200" cy="126125"/>
            </a:xfrm>
          </p:grpSpPr>
          <p:sp>
            <p:nvSpPr>
              <p:cNvPr id="932" name="Google Shape;932;p16"/>
              <p:cNvSpPr/>
              <p:nvPr/>
            </p:nvSpPr>
            <p:spPr>
              <a:xfrm>
                <a:off x="4159975" y="13658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33" name="Google Shape;933;p16"/>
              <p:cNvSpPr/>
              <p:nvPr/>
            </p:nvSpPr>
            <p:spPr>
              <a:xfrm>
                <a:off x="4225075" y="14000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34" name="Google Shape;934;p16"/>
              <p:cNvSpPr/>
              <p:nvPr/>
            </p:nvSpPr>
            <p:spPr>
              <a:xfrm>
                <a:off x="4159975" y="14356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35" name="Google Shape;935;p16"/>
            <p:cNvGrpSpPr/>
            <p:nvPr/>
          </p:nvGrpSpPr>
          <p:grpSpPr>
            <a:xfrm flipH="1">
              <a:off x="1617854" y="271165"/>
              <a:ext cx="449076" cy="119073"/>
              <a:chOff x="7108302" y="2550931"/>
              <a:chExt cx="281323" cy="74593"/>
            </a:xfrm>
          </p:grpSpPr>
          <p:sp>
            <p:nvSpPr>
              <p:cNvPr id="936" name="Google Shape;936;p16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6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6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6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6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6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6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6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6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6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817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" name="Google Shape;17;p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7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8" name="Google Shape;948;p17"/>
          <p:cNvGrpSpPr/>
          <p:nvPr/>
        </p:nvGrpSpPr>
        <p:grpSpPr>
          <a:xfrm>
            <a:off x="-1107262" y="-972175"/>
            <a:ext cx="11393100" cy="6659200"/>
            <a:chOff x="-1107262" y="-972175"/>
            <a:chExt cx="11393100" cy="6659200"/>
          </a:xfrm>
        </p:grpSpPr>
        <p:sp>
          <p:nvSpPr>
            <p:cNvPr id="949" name="Google Shape;949;p17"/>
            <p:cNvSpPr/>
            <p:nvPr/>
          </p:nvSpPr>
          <p:spPr>
            <a:xfrm flipH="1">
              <a:off x="8384713" y="10177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50" name="Google Shape;950;p17"/>
            <p:cNvSpPr/>
            <p:nvPr/>
          </p:nvSpPr>
          <p:spPr>
            <a:xfrm flipH="1">
              <a:off x="8868638" y="126416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51" name="Google Shape;951;p17"/>
            <p:cNvSpPr/>
            <p:nvPr/>
          </p:nvSpPr>
          <p:spPr>
            <a:xfrm rot="-5400000" flipH="1">
              <a:off x="7934088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52" name="Google Shape;952;p17"/>
            <p:cNvSpPr/>
            <p:nvPr/>
          </p:nvSpPr>
          <p:spPr>
            <a:xfrm rot="-5400000" flipH="1">
              <a:off x="342463" y="-316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53" name="Google Shape;953;p17"/>
            <p:cNvSpPr/>
            <p:nvPr/>
          </p:nvSpPr>
          <p:spPr>
            <a:xfrm rot="10800000" flipH="1">
              <a:off x="-842012" y="41636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54" name="Google Shape;954;p17"/>
            <p:cNvSpPr/>
            <p:nvPr/>
          </p:nvSpPr>
          <p:spPr>
            <a:xfrm rot="10800000" flipH="1">
              <a:off x="-1107262" y="39172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955" name="Google Shape;955;p17"/>
          <p:cNvGrpSpPr/>
          <p:nvPr/>
        </p:nvGrpSpPr>
        <p:grpSpPr>
          <a:xfrm>
            <a:off x="473320" y="140988"/>
            <a:ext cx="8446180" cy="4774098"/>
            <a:chOff x="473320" y="140988"/>
            <a:chExt cx="8446180" cy="4774098"/>
          </a:xfrm>
        </p:grpSpPr>
        <p:grpSp>
          <p:nvGrpSpPr>
            <p:cNvPr id="956" name="Google Shape;956;p17"/>
            <p:cNvGrpSpPr/>
            <p:nvPr/>
          </p:nvGrpSpPr>
          <p:grpSpPr>
            <a:xfrm>
              <a:off x="8789300" y="3401050"/>
              <a:ext cx="130200" cy="126125"/>
              <a:chOff x="3935725" y="167575"/>
              <a:chExt cx="130200" cy="126125"/>
            </a:xfrm>
          </p:grpSpPr>
          <p:sp>
            <p:nvSpPr>
              <p:cNvPr id="957" name="Google Shape;957;p1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58" name="Google Shape;958;p1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59" name="Google Shape;959;p1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60" name="Google Shape;960;p17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961" name="Google Shape;961;p17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962" name="Google Shape;962;p1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1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4" name="Google Shape;964;p17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965" name="Google Shape;965;p1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1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7" name="Google Shape;967;p17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968" name="Google Shape;968;p1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1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0" name="Google Shape;970;p17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971" name="Google Shape;971;p1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1" name="Google Shape;981;p17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982" name="Google Shape;982;p1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83" name="Google Shape;983;p1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84" name="Google Shape;984;p1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85" name="Google Shape;985;p17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986" name="Google Shape;986;p17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7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7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9" name="Google Shape;989;p17"/>
          <p:cNvGrpSpPr/>
          <p:nvPr/>
        </p:nvGrpSpPr>
        <p:grpSpPr>
          <a:xfrm>
            <a:off x="-1544370" y="-727803"/>
            <a:ext cx="10797489" cy="6768677"/>
            <a:chOff x="-1544370" y="-727803"/>
            <a:chExt cx="10797489" cy="6768677"/>
          </a:xfrm>
        </p:grpSpPr>
        <p:grpSp>
          <p:nvGrpSpPr>
            <p:cNvPr id="990" name="Google Shape;990;p17"/>
            <p:cNvGrpSpPr/>
            <p:nvPr/>
          </p:nvGrpSpPr>
          <p:grpSpPr>
            <a:xfrm>
              <a:off x="6818321" y="-727803"/>
              <a:ext cx="204128" cy="1115878"/>
              <a:chOff x="6605329" y="191675"/>
              <a:chExt cx="127876" cy="699040"/>
            </a:xfrm>
          </p:grpSpPr>
          <p:sp>
            <p:nvSpPr>
              <p:cNvPr id="991" name="Google Shape;991;p17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7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3" name="Google Shape;993;p17"/>
            <p:cNvGrpSpPr/>
            <p:nvPr/>
          </p:nvGrpSpPr>
          <p:grpSpPr>
            <a:xfrm rot="10800000" flipH="1">
              <a:off x="6665090" y="4963070"/>
              <a:ext cx="1493520" cy="615774"/>
              <a:chOff x="5301012" y="396272"/>
              <a:chExt cx="935614" cy="385751"/>
            </a:xfrm>
          </p:grpSpPr>
          <p:sp>
            <p:nvSpPr>
              <p:cNvPr id="994" name="Google Shape;994;p17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7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7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7" name="Google Shape;997;p17"/>
            <p:cNvGrpSpPr/>
            <p:nvPr/>
          </p:nvGrpSpPr>
          <p:grpSpPr>
            <a:xfrm>
              <a:off x="6967883" y="4702857"/>
              <a:ext cx="1064856" cy="813093"/>
              <a:chOff x="3843246" y="357910"/>
              <a:chExt cx="667078" cy="509361"/>
            </a:xfrm>
          </p:grpSpPr>
          <p:sp>
            <p:nvSpPr>
              <p:cNvPr id="998" name="Google Shape;998;p1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1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17"/>
            <p:cNvGrpSpPr/>
            <p:nvPr/>
          </p:nvGrpSpPr>
          <p:grpSpPr>
            <a:xfrm>
              <a:off x="7916093" y="-325628"/>
              <a:ext cx="1337026" cy="826702"/>
              <a:chOff x="3421261" y="191675"/>
              <a:chExt cx="837578" cy="517886"/>
            </a:xfrm>
          </p:grpSpPr>
          <p:sp>
            <p:nvSpPr>
              <p:cNvPr id="1002" name="Google Shape;1002;p17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7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7"/>
            <p:cNvGrpSpPr/>
            <p:nvPr/>
          </p:nvGrpSpPr>
          <p:grpSpPr>
            <a:xfrm>
              <a:off x="-1544370" y="1063795"/>
              <a:ext cx="2156910" cy="506908"/>
              <a:chOff x="4891825" y="3495059"/>
              <a:chExt cx="1351193" cy="317552"/>
            </a:xfrm>
          </p:grpSpPr>
          <p:sp>
            <p:nvSpPr>
              <p:cNvPr id="1005" name="Google Shape;1005;p17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7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7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7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7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7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1" name="Google Shape;1011;p17"/>
            <p:cNvGrpSpPr/>
            <p:nvPr/>
          </p:nvGrpSpPr>
          <p:grpSpPr>
            <a:xfrm flipH="1">
              <a:off x="841978" y="4702860"/>
              <a:ext cx="619332" cy="1338013"/>
              <a:chOff x="6850421" y="775628"/>
              <a:chExt cx="398541" cy="861012"/>
            </a:xfrm>
          </p:grpSpPr>
          <p:sp>
            <p:nvSpPr>
              <p:cNvPr id="1012" name="Google Shape;1012;p17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17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7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15" name="Google Shape;101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17"/>
          <p:cNvSpPr txBox="1">
            <a:spLocks noGrp="1"/>
          </p:cNvSpPr>
          <p:nvPr>
            <p:ph type="subTitle" idx="1"/>
          </p:nvPr>
        </p:nvSpPr>
        <p:spPr>
          <a:xfrm>
            <a:off x="4848375" y="1640575"/>
            <a:ext cx="35823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17"/>
          <p:cNvSpPr txBox="1">
            <a:spLocks noGrp="1"/>
          </p:cNvSpPr>
          <p:nvPr>
            <p:ph type="subTitle" idx="2"/>
          </p:nvPr>
        </p:nvSpPr>
        <p:spPr>
          <a:xfrm>
            <a:off x="713325" y="1640575"/>
            <a:ext cx="35823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87097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8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0" name="Google Shape;1020;p18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021" name="Google Shape;1021;p18"/>
            <p:cNvSpPr/>
            <p:nvPr/>
          </p:nvSpPr>
          <p:spPr>
            <a:xfrm>
              <a:off x="-51205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-99597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888612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860955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5" name="Google Shape;1025;p18"/>
            <p:cNvSpPr/>
            <p:nvPr/>
          </p:nvSpPr>
          <p:spPr>
            <a:xfrm rot="5400000">
              <a:off x="70856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6" name="Google Shape;1026;p18"/>
            <p:cNvSpPr/>
            <p:nvPr/>
          </p:nvSpPr>
          <p:spPr>
            <a:xfrm rot="5400000">
              <a:off x="12597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027" name="Google Shape;1027;p18"/>
          <p:cNvGrpSpPr/>
          <p:nvPr/>
        </p:nvGrpSpPr>
        <p:grpSpPr>
          <a:xfrm>
            <a:off x="-790820" y="-32167"/>
            <a:ext cx="10389925" cy="4945602"/>
            <a:chOff x="-790820" y="-32167"/>
            <a:chExt cx="10389925" cy="4945602"/>
          </a:xfrm>
        </p:grpSpPr>
        <p:grpSp>
          <p:nvGrpSpPr>
            <p:cNvPr id="1028" name="Google Shape;1028;p18"/>
            <p:cNvGrpSpPr/>
            <p:nvPr/>
          </p:nvGrpSpPr>
          <p:grpSpPr>
            <a:xfrm rot="5400000">
              <a:off x="8563445" y="3974459"/>
              <a:ext cx="1064856" cy="813093"/>
              <a:chOff x="3843246" y="357910"/>
              <a:chExt cx="667078" cy="509361"/>
            </a:xfrm>
          </p:grpSpPr>
          <p:sp>
            <p:nvSpPr>
              <p:cNvPr id="1029" name="Google Shape;1029;p1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8"/>
            <p:cNvGrpSpPr/>
            <p:nvPr/>
          </p:nvGrpSpPr>
          <p:grpSpPr>
            <a:xfrm rot="5400000">
              <a:off x="8517242" y="3526701"/>
              <a:ext cx="1337026" cy="826702"/>
              <a:chOff x="3421261" y="191675"/>
              <a:chExt cx="837578" cy="517886"/>
            </a:xfrm>
          </p:grpSpPr>
          <p:sp>
            <p:nvSpPr>
              <p:cNvPr id="1033" name="Google Shape;1033;p18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18"/>
            <p:cNvGrpSpPr/>
            <p:nvPr/>
          </p:nvGrpSpPr>
          <p:grpSpPr>
            <a:xfrm>
              <a:off x="-790820" y="-32167"/>
              <a:ext cx="2156910" cy="506908"/>
              <a:chOff x="4891825" y="3495059"/>
              <a:chExt cx="1351193" cy="317552"/>
            </a:xfrm>
          </p:grpSpPr>
          <p:sp>
            <p:nvSpPr>
              <p:cNvPr id="1036" name="Google Shape;1036;p1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18"/>
            <p:cNvGrpSpPr/>
            <p:nvPr/>
          </p:nvGrpSpPr>
          <p:grpSpPr>
            <a:xfrm rot="-5400000">
              <a:off x="-205329" y="3557422"/>
              <a:ext cx="204128" cy="1115878"/>
              <a:chOff x="6605329" y="191675"/>
              <a:chExt cx="127876" cy="699040"/>
            </a:xfrm>
          </p:grpSpPr>
          <p:sp>
            <p:nvSpPr>
              <p:cNvPr id="1043" name="Google Shape;1043;p1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5" name="Google Shape;1045;p18"/>
          <p:cNvGrpSpPr/>
          <p:nvPr/>
        </p:nvGrpSpPr>
        <p:grpSpPr>
          <a:xfrm>
            <a:off x="369575" y="190012"/>
            <a:ext cx="8370163" cy="4726098"/>
            <a:chOff x="369575" y="190012"/>
            <a:chExt cx="8370163" cy="4726098"/>
          </a:xfrm>
        </p:grpSpPr>
        <p:grpSp>
          <p:nvGrpSpPr>
            <p:cNvPr id="1046" name="Google Shape;1046;p18"/>
            <p:cNvGrpSpPr/>
            <p:nvPr/>
          </p:nvGrpSpPr>
          <p:grpSpPr>
            <a:xfrm>
              <a:off x="369575" y="1325038"/>
              <a:ext cx="130200" cy="126125"/>
              <a:chOff x="3935725" y="167575"/>
              <a:chExt cx="130200" cy="126125"/>
            </a:xfrm>
          </p:grpSpPr>
          <p:sp>
            <p:nvSpPr>
              <p:cNvPr id="1047" name="Google Shape;1047;p1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48" name="Google Shape;1048;p1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49" name="Google Shape;1049;p1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>
              <a:off x="8206229" y="190012"/>
              <a:ext cx="449076" cy="119073"/>
              <a:chOff x="7108302" y="2550931"/>
              <a:chExt cx="281323" cy="74593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18"/>
            <p:cNvGrpSpPr/>
            <p:nvPr/>
          </p:nvGrpSpPr>
          <p:grpSpPr>
            <a:xfrm>
              <a:off x="2477220" y="4778554"/>
              <a:ext cx="101875" cy="134875"/>
              <a:chOff x="3928495" y="333391"/>
              <a:chExt cx="101875" cy="134875"/>
            </a:xfrm>
          </p:grpSpPr>
          <p:grpSp>
            <p:nvGrpSpPr>
              <p:cNvPr id="1062" name="Google Shape;1062;p18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063" name="Google Shape;1063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5" name="Google Shape;1065;p18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066" name="Google Shape;1066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8" name="Google Shape;1068;p18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069" name="Google Shape;1069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1" name="Google Shape;1071;p18"/>
            <p:cNvGrpSpPr/>
            <p:nvPr/>
          </p:nvGrpSpPr>
          <p:grpSpPr>
            <a:xfrm>
              <a:off x="8609538" y="668313"/>
              <a:ext cx="130200" cy="126125"/>
              <a:chOff x="3935725" y="167575"/>
              <a:chExt cx="130200" cy="126125"/>
            </a:xfrm>
          </p:grpSpPr>
          <p:sp>
            <p:nvSpPr>
              <p:cNvPr id="1072" name="Google Shape;1072;p1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617854" y="4797037"/>
              <a:ext cx="449076" cy="119073"/>
              <a:chOff x="7108302" y="2550931"/>
              <a:chExt cx="281323" cy="74593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6" name="Google Shape;1086;p18"/>
          <p:cNvSpPr txBox="1">
            <a:spLocks noGrp="1"/>
          </p:cNvSpPr>
          <p:nvPr>
            <p:ph type="title"/>
          </p:nvPr>
        </p:nvSpPr>
        <p:spPr>
          <a:xfrm>
            <a:off x="720000" y="1784150"/>
            <a:ext cx="38520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18"/>
          <p:cNvSpPr txBox="1">
            <a:spLocks noGrp="1"/>
          </p:cNvSpPr>
          <p:nvPr>
            <p:ph type="subTitle" idx="1"/>
          </p:nvPr>
        </p:nvSpPr>
        <p:spPr>
          <a:xfrm>
            <a:off x="720000" y="2449450"/>
            <a:ext cx="3852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0048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19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body" idx="1"/>
          </p:nvPr>
        </p:nvSpPr>
        <p:spPr>
          <a:xfrm>
            <a:off x="720000" y="1215744"/>
            <a:ext cx="7704000" cy="3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92" name="Google Shape;1092;p19"/>
          <p:cNvGrpSpPr/>
          <p:nvPr/>
        </p:nvGrpSpPr>
        <p:grpSpPr>
          <a:xfrm rot="10800000">
            <a:off x="-65760" y="-60168"/>
            <a:ext cx="9879489" cy="5650844"/>
            <a:chOff x="-606129" y="-451253"/>
            <a:chExt cx="9879489" cy="5650844"/>
          </a:xfrm>
        </p:grpSpPr>
        <p:grpSp>
          <p:nvGrpSpPr>
            <p:cNvPr id="1093" name="Google Shape;1093;p19"/>
            <p:cNvGrpSpPr/>
            <p:nvPr/>
          </p:nvGrpSpPr>
          <p:grpSpPr>
            <a:xfrm rot="-5400000">
              <a:off x="-150254" y="1671147"/>
              <a:ext cx="204128" cy="1115878"/>
              <a:chOff x="6605329" y="191675"/>
              <a:chExt cx="127876" cy="699040"/>
            </a:xfrm>
          </p:grpSpPr>
          <p:sp>
            <p:nvSpPr>
              <p:cNvPr id="1094" name="Google Shape;1094;p19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19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6" name="Google Shape;1096;p19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1097" name="Google Shape;1097;p19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1098" name="Google Shape;1098;p19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19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19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01" name="Google Shape;1101;p19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1102" name="Google Shape;1102;p19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19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04" name="Google Shape;1104;p19"/>
            <p:cNvGrpSpPr/>
            <p:nvPr/>
          </p:nvGrpSpPr>
          <p:grpSpPr>
            <a:xfrm>
              <a:off x="3493530" y="4692683"/>
              <a:ext cx="2156910" cy="506908"/>
              <a:chOff x="4891825" y="3495059"/>
              <a:chExt cx="1351193" cy="317552"/>
            </a:xfrm>
          </p:grpSpPr>
          <p:sp>
            <p:nvSpPr>
              <p:cNvPr id="1105" name="Google Shape;1105;p19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19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19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9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19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19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1" name="Google Shape;1111;p19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1112" name="Google Shape;1112;p19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19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9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19"/>
          <p:cNvGrpSpPr/>
          <p:nvPr/>
        </p:nvGrpSpPr>
        <p:grpSpPr>
          <a:xfrm flipH="1">
            <a:off x="-1267075" y="-972164"/>
            <a:ext cx="11678150" cy="7153825"/>
            <a:chOff x="-1203475" y="-1124125"/>
            <a:chExt cx="11678150" cy="7153825"/>
          </a:xfrm>
        </p:grpSpPr>
        <p:sp>
          <p:nvSpPr>
            <p:cNvPr id="1116" name="Google Shape;1116;p19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18" name="Google Shape;1118;p19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19" name="Google Shape;1119;p19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20" name="Google Shape;1120;p19"/>
            <p:cNvSpPr/>
            <p:nvPr/>
          </p:nvSpPr>
          <p:spPr>
            <a:xfrm rot="10800000">
              <a:off x="8573550" y="16936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21" name="Google Shape;1121;p19"/>
            <p:cNvSpPr/>
            <p:nvPr/>
          </p:nvSpPr>
          <p:spPr>
            <a:xfrm rot="10800000">
              <a:off x="9057475" y="14464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122" name="Google Shape;1122;p19"/>
          <p:cNvGrpSpPr/>
          <p:nvPr/>
        </p:nvGrpSpPr>
        <p:grpSpPr>
          <a:xfrm rot="10800000">
            <a:off x="358175" y="217700"/>
            <a:ext cx="8320055" cy="4774098"/>
            <a:chOff x="473320" y="140988"/>
            <a:chExt cx="8320055" cy="4774098"/>
          </a:xfrm>
        </p:grpSpPr>
        <p:grpSp>
          <p:nvGrpSpPr>
            <p:cNvPr id="1123" name="Google Shape;1123;p19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1124" name="Google Shape;1124;p19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125" name="Google Shape;1125;p19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126" name="Google Shape;1126;p19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127" name="Google Shape;1127;p19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1128" name="Google Shape;1128;p19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129" name="Google Shape;1129;p1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1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1" name="Google Shape;1131;p19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132" name="Google Shape;1132;p1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1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4" name="Google Shape;1134;p19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135" name="Google Shape;1135;p1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1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37" name="Google Shape;1137;p19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1138" name="Google Shape;1138;p1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1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1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1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1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1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1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1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1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1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19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1149" name="Google Shape;1149;p19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150" name="Google Shape;1150;p19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151" name="Google Shape;1151;p19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152" name="Google Shape;1152;p19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1153" name="Google Shape;1153;p19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19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19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77612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20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8" name="Google Shape;1158;p20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159" name="Google Shape;1159;p20"/>
            <p:cNvSpPr/>
            <p:nvPr/>
          </p:nvSpPr>
          <p:spPr>
            <a:xfrm rot="10800000" flipH="1">
              <a:off x="-512050" y="4114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60" name="Google Shape;1160;p20"/>
            <p:cNvSpPr/>
            <p:nvPr/>
          </p:nvSpPr>
          <p:spPr>
            <a:xfrm rot="10800000" flipH="1">
              <a:off x="-995975" y="16496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61" name="Google Shape;1161;p20"/>
            <p:cNvSpPr/>
            <p:nvPr/>
          </p:nvSpPr>
          <p:spPr>
            <a:xfrm rot="10800000" flipH="1">
              <a:off x="8886125" y="392737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62" name="Google Shape;1162;p20"/>
            <p:cNvSpPr/>
            <p:nvPr/>
          </p:nvSpPr>
          <p:spPr>
            <a:xfrm rot="10800000" flipH="1">
              <a:off x="8609550" y="36887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63" name="Google Shape;1163;p20"/>
            <p:cNvSpPr/>
            <p:nvPr/>
          </p:nvSpPr>
          <p:spPr>
            <a:xfrm rot="5400000" flipH="1">
              <a:off x="7085625" y="-4526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164" name="Google Shape;1164;p20"/>
            <p:cNvSpPr/>
            <p:nvPr/>
          </p:nvSpPr>
          <p:spPr>
            <a:xfrm rot="5400000" flipH="1">
              <a:off x="1259775" y="55337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165" name="Google Shape;1165;p20"/>
          <p:cNvGrpSpPr/>
          <p:nvPr/>
        </p:nvGrpSpPr>
        <p:grpSpPr>
          <a:xfrm>
            <a:off x="-790820" y="273841"/>
            <a:ext cx="10389925" cy="4945602"/>
            <a:chOff x="-790820" y="273841"/>
            <a:chExt cx="10389925" cy="4945602"/>
          </a:xfrm>
        </p:grpSpPr>
        <p:grpSp>
          <p:nvGrpSpPr>
            <p:cNvPr id="1166" name="Google Shape;1166;p20"/>
            <p:cNvGrpSpPr/>
            <p:nvPr/>
          </p:nvGrpSpPr>
          <p:grpSpPr>
            <a:xfrm rot="5400000" flipH="1">
              <a:off x="8563445" y="399722"/>
              <a:ext cx="1064856" cy="813093"/>
              <a:chOff x="3843246" y="357910"/>
              <a:chExt cx="667078" cy="509361"/>
            </a:xfrm>
          </p:grpSpPr>
          <p:sp>
            <p:nvSpPr>
              <p:cNvPr id="1167" name="Google Shape;1167;p20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20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20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0"/>
            <p:cNvGrpSpPr/>
            <p:nvPr/>
          </p:nvGrpSpPr>
          <p:grpSpPr>
            <a:xfrm rot="5400000" flipH="1">
              <a:off x="8517242" y="833873"/>
              <a:ext cx="1337026" cy="826702"/>
              <a:chOff x="3421261" y="191675"/>
              <a:chExt cx="837578" cy="517886"/>
            </a:xfrm>
          </p:grpSpPr>
          <p:sp>
            <p:nvSpPr>
              <p:cNvPr id="1171" name="Google Shape;1171;p20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20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0"/>
            <p:cNvGrpSpPr/>
            <p:nvPr/>
          </p:nvGrpSpPr>
          <p:grpSpPr>
            <a:xfrm rot="10800000" flipH="1">
              <a:off x="-790820" y="4712534"/>
              <a:ext cx="2156910" cy="506908"/>
              <a:chOff x="4891825" y="3495059"/>
              <a:chExt cx="1351193" cy="317552"/>
            </a:xfrm>
          </p:grpSpPr>
          <p:sp>
            <p:nvSpPr>
              <p:cNvPr id="1174" name="Google Shape;1174;p20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20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20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20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0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0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p20"/>
            <p:cNvGrpSpPr/>
            <p:nvPr/>
          </p:nvGrpSpPr>
          <p:grpSpPr>
            <a:xfrm rot="-5400000" flipH="1">
              <a:off x="-205329" y="513976"/>
              <a:ext cx="204128" cy="1115878"/>
              <a:chOff x="6605329" y="191675"/>
              <a:chExt cx="127876" cy="699040"/>
            </a:xfrm>
          </p:grpSpPr>
          <p:sp>
            <p:nvSpPr>
              <p:cNvPr id="1181" name="Google Shape;1181;p20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0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3" name="Google Shape;1183;p20"/>
          <p:cNvGrpSpPr/>
          <p:nvPr/>
        </p:nvGrpSpPr>
        <p:grpSpPr>
          <a:xfrm>
            <a:off x="369575" y="271165"/>
            <a:ext cx="8370163" cy="4726098"/>
            <a:chOff x="369575" y="271165"/>
            <a:chExt cx="8370163" cy="4726098"/>
          </a:xfrm>
        </p:grpSpPr>
        <p:grpSp>
          <p:nvGrpSpPr>
            <p:cNvPr id="1184" name="Google Shape;1184;p20"/>
            <p:cNvGrpSpPr/>
            <p:nvPr/>
          </p:nvGrpSpPr>
          <p:grpSpPr>
            <a:xfrm rot="10800000" flipH="1">
              <a:off x="369575" y="3736113"/>
              <a:ext cx="130200" cy="126125"/>
              <a:chOff x="3935725" y="167575"/>
              <a:chExt cx="130200" cy="126125"/>
            </a:xfrm>
          </p:grpSpPr>
          <p:sp>
            <p:nvSpPr>
              <p:cNvPr id="1185" name="Google Shape;1185;p20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186" name="Google Shape;1186;p20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187" name="Google Shape;1187;p20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188" name="Google Shape;1188;p20"/>
            <p:cNvGrpSpPr/>
            <p:nvPr/>
          </p:nvGrpSpPr>
          <p:grpSpPr>
            <a:xfrm rot="10800000" flipH="1">
              <a:off x="8206229" y="4878190"/>
              <a:ext cx="449076" cy="119073"/>
              <a:chOff x="7108302" y="2550931"/>
              <a:chExt cx="281323" cy="74593"/>
            </a:xfrm>
          </p:grpSpPr>
          <p:sp>
            <p:nvSpPr>
              <p:cNvPr id="1189" name="Google Shape;1189;p20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0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0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0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20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0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0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9" name="Google Shape;1199;p20"/>
            <p:cNvGrpSpPr/>
            <p:nvPr/>
          </p:nvGrpSpPr>
          <p:grpSpPr>
            <a:xfrm rot="10800000" flipH="1">
              <a:off x="2477220" y="273846"/>
              <a:ext cx="101875" cy="134875"/>
              <a:chOff x="3928495" y="333391"/>
              <a:chExt cx="101875" cy="134875"/>
            </a:xfrm>
          </p:grpSpPr>
          <p:grpSp>
            <p:nvGrpSpPr>
              <p:cNvPr id="1200" name="Google Shape;1200;p20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201" name="Google Shape;1201;p20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0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3" name="Google Shape;1203;p20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204" name="Google Shape;1204;p20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0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6" name="Google Shape;1206;p20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207" name="Google Shape;1207;p20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0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09" name="Google Shape;1209;p20"/>
            <p:cNvGrpSpPr/>
            <p:nvPr/>
          </p:nvGrpSpPr>
          <p:grpSpPr>
            <a:xfrm rot="10800000" flipH="1">
              <a:off x="8609538" y="4392838"/>
              <a:ext cx="130200" cy="126125"/>
              <a:chOff x="3935725" y="167575"/>
              <a:chExt cx="130200" cy="126125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11" name="Google Shape;1211;p20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12" name="Google Shape;1212;p20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213" name="Google Shape;1213;p20"/>
            <p:cNvGrpSpPr/>
            <p:nvPr/>
          </p:nvGrpSpPr>
          <p:grpSpPr>
            <a:xfrm flipH="1">
              <a:off x="1617854" y="271165"/>
              <a:ext cx="449076" cy="119073"/>
              <a:chOff x="7108302" y="2550931"/>
              <a:chExt cx="281323" cy="74593"/>
            </a:xfrm>
          </p:grpSpPr>
          <p:sp>
            <p:nvSpPr>
              <p:cNvPr id="1214" name="Google Shape;1214;p20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0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0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0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0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0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0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0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0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0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24" name="Google Shape;122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20"/>
          <p:cNvSpPr txBox="1">
            <a:spLocks noGrp="1"/>
          </p:cNvSpPr>
          <p:nvPr>
            <p:ph type="subTitle" idx="1"/>
          </p:nvPr>
        </p:nvSpPr>
        <p:spPr>
          <a:xfrm>
            <a:off x="1947450" y="1881600"/>
            <a:ext cx="524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6" name="Google Shape;1226;p20"/>
          <p:cNvSpPr txBox="1">
            <a:spLocks noGrp="1"/>
          </p:cNvSpPr>
          <p:nvPr>
            <p:ph type="subTitle" idx="2"/>
          </p:nvPr>
        </p:nvSpPr>
        <p:spPr>
          <a:xfrm>
            <a:off x="1947450" y="3559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7" name="Google Shape;1227;p20"/>
          <p:cNvSpPr txBox="1">
            <a:spLocks noGrp="1"/>
          </p:cNvSpPr>
          <p:nvPr>
            <p:ph type="subTitle" idx="3"/>
          </p:nvPr>
        </p:nvSpPr>
        <p:spPr>
          <a:xfrm>
            <a:off x="1947450" y="1508700"/>
            <a:ext cx="52491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28" name="Google Shape;1228;p20"/>
          <p:cNvSpPr txBox="1">
            <a:spLocks noGrp="1"/>
          </p:cNvSpPr>
          <p:nvPr>
            <p:ph type="subTitle" idx="4"/>
          </p:nvPr>
        </p:nvSpPr>
        <p:spPr>
          <a:xfrm>
            <a:off x="1947450" y="3189700"/>
            <a:ext cx="52491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520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21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1"/>
          <p:cNvSpPr txBox="1">
            <a:spLocks noGrp="1"/>
          </p:cNvSpPr>
          <p:nvPr>
            <p:ph type="subTitle" idx="1"/>
          </p:nvPr>
        </p:nvSpPr>
        <p:spPr>
          <a:xfrm>
            <a:off x="937700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1"/>
          <p:cNvSpPr txBox="1">
            <a:spLocks noGrp="1"/>
          </p:cNvSpPr>
          <p:nvPr>
            <p:ph type="subTitle" idx="2"/>
          </p:nvPr>
        </p:nvSpPr>
        <p:spPr>
          <a:xfrm>
            <a:off x="3484422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21"/>
          <p:cNvSpPr txBox="1">
            <a:spLocks noGrp="1"/>
          </p:cNvSpPr>
          <p:nvPr>
            <p:ph type="subTitle" idx="3"/>
          </p:nvPr>
        </p:nvSpPr>
        <p:spPr>
          <a:xfrm>
            <a:off x="6031150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21"/>
          <p:cNvSpPr txBox="1">
            <a:spLocks noGrp="1"/>
          </p:cNvSpPr>
          <p:nvPr>
            <p:ph type="subTitle" idx="4"/>
          </p:nvPr>
        </p:nvSpPr>
        <p:spPr>
          <a:xfrm>
            <a:off x="937700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36" name="Google Shape;1236;p21"/>
          <p:cNvSpPr txBox="1">
            <a:spLocks noGrp="1"/>
          </p:cNvSpPr>
          <p:nvPr>
            <p:ph type="subTitle" idx="5"/>
          </p:nvPr>
        </p:nvSpPr>
        <p:spPr>
          <a:xfrm>
            <a:off x="3484422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37" name="Google Shape;1237;p21"/>
          <p:cNvSpPr txBox="1">
            <a:spLocks noGrp="1"/>
          </p:cNvSpPr>
          <p:nvPr>
            <p:ph type="subTitle" idx="6"/>
          </p:nvPr>
        </p:nvSpPr>
        <p:spPr>
          <a:xfrm>
            <a:off x="6031150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1238" name="Google Shape;1238;p21"/>
          <p:cNvGrpSpPr/>
          <p:nvPr/>
        </p:nvGrpSpPr>
        <p:grpSpPr>
          <a:xfrm>
            <a:off x="-606129" y="-451253"/>
            <a:ext cx="9879489" cy="5650844"/>
            <a:chOff x="-606129" y="-451253"/>
            <a:chExt cx="9879489" cy="5650844"/>
          </a:xfrm>
        </p:grpSpPr>
        <p:grpSp>
          <p:nvGrpSpPr>
            <p:cNvPr id="1239" name="Google Shape;1239;p21"/>
            <p:cNvGrpSpPr/>
            <p:nvPr/>
          </p:nvGrpSpPr>
          <p:grpSpPr>
            <a:xfrm rot="-5400000">
              <a:off x="-150254" y="1671147"/>
              <a:ext cx="204128" cy="1115878"/>
              <a:chOff x="6605329" y="191675"/>
              <a:chExt cx="127876" cy="699040"/>
            </a:xfrm>
          </p:grpSpPr>
          <p:sp>
            <p:nvSpPr>
              <p:cNvPr id="1240" name="Google Shape;1240;p21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1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1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1243" name="Google Shape;1243;p21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1244" name="Google Shape;1244;p21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1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1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7" name="Google Shape;1247;p21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1248" name="Google Shape;1248;p21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1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50" name="Google Shape;1250;p21"/>
            <p:cNvGrpSpPr/>
            <p:nvPr/>
          </p:nvGrpSpPr>
          <p:grpSpPr>
            <a:xfrm>
              <a:off x="3493530" y="4692683"/>
              <a:ext cx="2156910" cy="506908"/>
              <a:chOff x="4891825" y="3495059"/>
              <a:chExt cx="1351193" cy="317552"/>
            </a:xfrm>
          </p:grpSpPr>
          <p:sp>
            <p:nvSpPr>
              <p:cNvPr id="1251" name="Google Shape;1251;p21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1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1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1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1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1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1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1258" name="Google Shape;1258;p21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1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1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1" name="Google Shape;1261;p21"/>
          <p:cNvGrpSpPr/>
          <p:nvPr/>
        </p:nvGrpSpPr>
        <p:grpSpPr>
          <a:xfrm rot="10800000" flipH="1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1262" name="Google Shape;1262;p21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4" name="Google Shape;1264;p21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5" name="Google Shape;1265;p21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6" name="Google Shape;1266;p21"/>
            <p:cNvSpPr/>
            <p:nvPr/>
          </p:nvSpPr>
          <p:spPr>
            <a:xfrm rot="10800000">
              <a:off x="8573550" y="16936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 rot="10800000">
              <a:off x="9057475" y="14464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268" name="Google Shape;1268;p21"/>
          <p:cNvGrpSpPr/>
          <p:nvPr/>
        </p:nvGrpSpPr>
        <p:grpSpPr>
          <a:xfrm>
            <a:off x="473320" y="140988"/>
            <a:ext cx="8320055" cy="4774098"/>
            <a:chOff x="473320" y="140988"/>
            <a:chExt cx="8320055" cy="4774098"/>
          </a:xfrm>
        </p:grpSpPr>
        <p:grpSp>
          <p:nvGrpSpPr>
            <p:cNvPr id="1269" name="Google Shape;1269;p21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1270" name="Google Shape;1270;p21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71" name="Google Shape;1271;p21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72" name="Google Shape;1272;p21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273" name="Google Shape;1273;p21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1274" name="Google Shape;1274;p21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275" name="Google Shape;1275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7" name="Google Shape;1277;p21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278" name="Google Shape;1278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0" name="Google Shape;1280;p21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281" name="Google Shape;1281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83" name="Google Shape;1283;p21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1284" name="Google Shape;1284;p2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21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1295" name="Google Shape;1295;p21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96" name="Google Shape;1296;p21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97" name="Google Shape;1297;p21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298" name="Google Shape;1298;p21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1299" name="Google Shape;1299;p21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21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1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99460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22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2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2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2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2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309" name="Google Shape;1309;p2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310" name="Google Shape;1310;p2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1311" name="Google Shape;1311;p22"/>
          <p:cNvGrpSpPr/>
          <p:nvPr/>
        </p:nvGrpSpPr>
        <p:grpSpPr>
          <a:xfrm rot="10800000" flipH="1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1312" name="Google Shape;1312;p22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4" name="Google Shape;1314;p22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5" name="Google Shape;1315;p22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6" name="Google Shape;1316;p22"/>
            <p:cNvSpPr/>
            <p:nvPr/>
          </p:nvSpPr>
          <p:spPr>
            <a:xfrm rot="10800000">
              <a:off x="8573550" y="36697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7" name="Google Shape;1317;p22"/>
            <p:cNvSpPr/>
            <p:nvPr/>
          </p:nvSpPr>
          <p:spPr>
            <a:xfrm rot="10800000">
              <a:off x="9057475" y="34225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318" name="Google Shape;1318;p22"/>
          <p:cNvGrpSpPr/>
          <p:nvPr/>
        </p:nvGrpSpPr>
        <p:grpSpPr>
          <a:xfrm rot="10800000" flipH="1">
            <a:off x="-527805" y="-1016375"/>
            <a:ext cx="10232769" cy="6744764"/>
            <a:chOff x="-527805" y="-670853"/>
            <a:chExt cx="10232769" cy="6744764"/>
          </a:xfrm>
        </p:grpSpPr>
        <p:grpSp>
          <p:nvGrpSpPr>
            <p:cNvPr id="1319" name="Google Shape;1319;p22"/>
            <p:cNvGrpSpPr/>
            <p:nvPr/>
          </p:nvGrpSpPr>
          <p:grpSpPr>
            <a:xfrm>
              <a:off x="7118280" y="4681945"/>
              <a:ext cx="2156910" cy="506908"/>
              <a:chOff x="4891825" y="3495059"/>
              <a:chExt cx="1351193" cy="317552"/>
            </a:xfrm>
          </p:grpSpPr>
          <p:sp>
            <p:nvSpPr>
              <p:cNvPr id="1320" name="Google Shape;1320;p22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2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2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2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2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22"/>
            <p:cNvGrpSpPr/>
            <p:nvPr/>
          </p:nvGrpSpPr>
          <p:grpSpPr>
            <a:xfrm>
              <a:off x="882321" y="-670853"/>
              <a:ext cx="204128" cy="1115878"/>
              <a:chOff x="6605329" y="191675"/>
              <a:chExt cx="127876" cy="699040"/>
            </a:xfrm>
          </p:grpSpPr>
          <p:sp>
            <p:nvSpPr>
              <p:cNvPr id="1327" name="Google Shape;1327;p22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2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22"/>
            <p:cNvGrpSpPr/>
            <p:nvPr/>
          </p:nvGrpSpPr>
          <p:grpSpPr>
            <a:xfrm>
              <a:off x="1342215" y="-264218"/>
              <a:ext cx="1493520" cy="615774"/>
              <a:chOff x="5301012" y="396272"/>
              <a:chExt cx="935614" cy="385751"/>
            </a:xfrm>
          </p:grpSpPr>
          <p:sp>
            <p:nvSpPr>
              <p:cNvPr id="1330" name="Google Shape;1330;p22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2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2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2"/>
            <p:cNvGrpSpPr/>
            <p:nvPr/>
          </p:nvGrpSpPr>
          <p:grpSpPr>
            <a:xfrm>
              <a:off x="8640108" y="293107"/>
              <a:ext cx="1064856" cy="813093"/>
              <a:chOff x="3843246" y="357910"/>
              <a:chExt cx="667078" cy="509361"/>
            </a:xfrm>
          </p:grpSpPr>
          <p:sp>
            <p:nvSpPr>
              <p:cNvPr id="1334" name="Google Shape;1334;p2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2"/>
            <p:cNvGrpSpPr/>
            <p:nvPr/>
          </p:nvGrpSpPr>
          <p:grpSpPr>
            <a:xfrm>
              <a:off x="7584293" y="-505753"/>
              <a:ext cx="1337026" cy="826702"/>
              <a:chOff x="3456389" y="106431"/>
              <a:chExt cx="837578" cy="517886"/>
            </a:xfrm>
          </p:grpSpPr>
          <p:sp>
            <p:nvSpPr>
              <p:cNvPr id="1338" name="Google Shape;1338;p22"/>
              <p:cNvSpPr/>
              <p:nvPr/>
            </p:nvSpPr>
            <p:spPr>
              <a:xfrm>
                <a:off x="3456389" y="594480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3477701" y="106431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2"/>
            <p:cNvGrpSpPr/>
            <p:nvPr/>
          </p:nvGrpSpPr>
          <p:grpSpPr>
            <a:xfrm flipH="1">
              <a:off x="1167078" y="4735898"/>
              <a:ext cx="619332" cy="1338013"/>
              <a:chOff x="6850421" y="775628"/>
              <a:chExt cx="398541" cy="861012"/>
            </a:xfrm>
          </p:grpSpPr>
          <p:sp>
            <p:nvSpPr>
              <p:cNvPr id="1341" name="Google Shape;1341;p22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2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4" name="Google Shape;1344;p22"/>
            <p:cNvGrpSpPr/>
            <p:nvPr/>
          </p:nvGrpSpPr>
          <p:grpSpPr>
            <a:xfrm>
              <a:off x="-527805" y="2963157"/>
              <a:ext cx="1064856" cy="813093"/>
              <a:chOff x="3843246" y="357910"/>
              <a:chExt cx="667078" cy="509361"/>
            </a:xfrm>
          </p:grpSpPr>
          <p:sp>
            <p:nvSpPr>
              <p:cNvPr id="1345" name="Google Shape;1345;p2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8" name="Google Shape;1348;p22"/>
          <p:cNvGrpSpPr/>
          <p:nvPr/>
        </p:nvGrpSpPr>
        <p:grpSpPr>
          <a:xfrm rot="10800000" flipH="1">
            <a:off x="160162" y="195511"/>
            <a:ext cx="8848706" cy="4568938"/>
            <a:chOff x="160162" y="293088"/>
            <a:chExt cx="8848706" cy="4568938"/>
          </a:xfrm>
        </p:grpSpPr>
        <p:grpSp>
          <p:nvGrpSpPr>
            <p:cNvPr id="1349" name="Google Shape;1349;p22"/>
            <p:cNvGrpSpPr/>
            <p:nvPr/>
          </p:nvGrpSpPr>
          <p:grpSpPr>
            <a:xfrm>
              <a:off x="284763" y="3887075"/>
              <a:ext cx="130200" cy="126125"/>
              <a:chOff x="3935725" y="167575"/>
              <a:chExt cx="130200" cy="126125"/>
            </a:xfrm>
          </p:grpSpPr>
          <p:sp>
            <p:nvSpPr>
              <p:cNvPr id="1350" name="Google Shape;1350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1" name="Google Shape;1351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2" name="Google Shape;1352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53" name="Google Shape;1353;p22"/>
            <p:cNvGrpSpPr/>
            <p:nvPr/>
          </p:nvGrpSpPr>
          <p:grpSpPr>
            <a:xfrm>
              <a:off x="2122263" y="4735900"/>
              <a:ext cx="130200" cy="126125"/>
              <a:chOff x="3935725" y="167575"/>
              <a:chExt cx="130200" cy="126125"/>
            </a:xfrm>
          </p:grpSpPr>
          <p:sp>
            <p:nvSpPr>
              <p:cNvPr id="1354" name="Google Shape;1354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5" name="Google Shape;1355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6" name="Google Shape;1356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57" name="Google Shape;1357;p22"/>
            <p:cNvGrpSpPr/>
            <p:nvPr/>
          </p:nvGrpSpPr>
          <p:grpSpPr>
            <a:xfrm>
              <a:off x="8733395" y="4269816"/>
              <a:ext cx="101875" cy="134875"/>
              <a:chOff x="3928495" y="333391"/>
              <a:chExt cx="101875" cy="134875"/>
            </a:xfrm>
          </p:grpSpPr>
          <p:grpSp>
            <p:nvGrpSpPr>
              <p:cNvPr id="1358" name="Google Shape;1358;p22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359" name="Google Shape;1359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1" name="Google Shape;1361;p22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362" name="Google Shape;1362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4" name="Google Shape;1364;p22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365" name="Google Shape;1365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67" name="Google Shape;1367;p22"/>
            <p:cNvGrpSpPr/>
            <p:nvPr/>
          </p:nvGrpSpPr>
          <p:grpSpPr>
            <a:xfrm>
              <a:off x="8559792" y="2929787"/>
              <a:ext cx="449076" cy="119073"/>
              <a:chOff x="7108302" y="2550931"/>
              <a:chExt cx="281323" cy="74593"/>
            </a:xfrm>
          </p:grpSpPr>
          <p:sp>
            <p:nvSpPr>
              <p:cNvPr id="1368" name="Google Shape;1368;p22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22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2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2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2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2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2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2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2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2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8" name="Google Shape;1378;p22"/>
            <p:cNvGrpSpPr/>
            <p:nvPr/>
          </p:nvGrpSpPr>
          <p:grpSpPr>
            <a:xfrm>
              <a:off x="160162" y="1671187"/>
              <a:ext cx="445675" cy="119073"/>
              <a:chOff x="3578973" y="2550931"/>
              <a:chExt cx="279193" cy="74593"/>
            </a:xfrm>
          </p:grpSpPr>
          <p:sp>
            <p:nvSpPr>
              <p:cNvPr id="1379" name="Google Shape;1379;p22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2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2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2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2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2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2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2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22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2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22"/>
            <p:cNvGrpSpPr/>
            <p:nvPr/>
          </p:nvGrpSpPr>
          <p:grpSpPr>
            <a:xfrm>
              <a:off x="6988075" y="293088"/>
              <a:ext cx="130200" cy="126125"/>
              <a:chOff x="3935725" y="167575"/>
              <a:chExt cx="130200" cy="126125"/>
            </a:xfrm>
          </p:grpSpPr>
          <p:sp>
            <p:nvSpPr>
              <p:cNvPr id="1390" name="Google Shape;1390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1" name="Google Shape;1391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2" name="Google Shape;1392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93" name="Google Shape;1393;p22"/>
            <p:cNvGrpSpPr/>
            <p:nvPr/>
          </p:nvGrpSpPr>
          <p:grpSpPr>
            <a:xfrm>
              <a:off x="317888" y="2240200"/>
              <a:ext cx="130200" cy="126125"/>
              <a:chOff x="3935725" y="167575"/>
              <a:chExt cx="130200" cy="126125"/>
            </a:xfrm>
          </p:grpSpPr>
          <p:sp>
            <p:nvSpPr>
              <p:cNvPr id="1394" name="Google Shape;1394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5" name="Google Shape;1395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6" name="Google Shape;1396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60946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23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9" name="Google Shape;1399;p23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400" name="Google Shape;1400;p23"/>
            <p:cNvSpPr/>
            <p:nvPr/>
          </p:nvSpPr>
          <p:spPr>
            <a:xfrm>
              <a:off x="-51205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-99597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888612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860955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04" name="Google Shape;1404;p23"/>
            <p:cNvSpPr/>
            <p:nvPr/>
          </p:nvSpPr>
          <p:spPr>
            <a:xfrm rot="5400000">
              <a:off x="70856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05" name="Google Shape;1405;p23"/>
            <p:cNvSpPr/>
            <p:nvPr/>
          </p:nvSpPr>
          <p:spPr>
            <a:xfrm rot="5400000">
              <a:off x="12597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406" name="Google Shape;1406;p23"/>
          <p:cNvGrpSpPr/>
          <p:nvPr/>
        </p:nvGrpSpPr>
        <p:grpSpPr>
          <a:xfrm>
            <a:off x="-790820" y="-32167"/>
            <a:ext cx="10389925" cy="4945602"/>
            <a:chOff x="-790820" y="-32167"/>
            <a:chExt cx="10389925" cy="4945602"/>
          </a:xfrm>
        </p:grpSpPr>
        <p:grpSp>
          <p:nvGrpSpPr>
            <p:cNvPr id="1407" name="Google Shape;1407;p23"/>
            <p:cNvGrpSpPr/>
            <p:nvPr/>
          </p:nvGrpSpPr>
          <p:grpSpPr>
            <a:xfrm rot="5400000">
              <a:off x="8563445" y="3974459"/>
              <a:ext cx="1064856" cy="813093"/>
              <a:chOff x="3843246" y="357910"/>
              <a:chExt cx="667078" cy="509361"/>
            </a:xfrm>
          </p:grpSpPr>
          <p:sp>
            <p:nvSpPr>
              <p:cNvPr id="1408" name="Google Shape;1408;p23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3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3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1" name="Google Shape;1411;p23"/>
            <p:cNvGrpSpPr/>
            <p:nvPr/>
          </p:nvGrpSpPr>
          <p:grpSpPr>
            <a:xfrm rot="5400000">
              <a:off x="8517242" y="3526701"/>
              <a:ext cx="1337026" cy="826702"/>
              <a:chOff x="3421261" y="191675"/>
              <a:chExt cx="837578" cy="517886"/>
            </a:xfrm>
          </p:grpSpPr>
          <p:sp>
            <p:nvSpPr>
              <p:cNvPr id="1412" name="Google Shape;1412;p23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3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4" name="Google Shape;1414;p23"/>
            <p:cNvGrpSpPr/>
            <p:nvPr/>
          </p:nvGrpSpPr>
          <p:grpSpPr>
            <a:xfrm>
              <a:off x="-790820" y="-32167"/>
              <a:ext cx="2156910" cy="506908"/>
              <a:chOff x="4891825" y="3495059"/>
              <a:chExt cx="1351193" cy="317552"/>
            </a:xfrm>
          </p:grpSpPr>
          <p:sp>
            <p:nvSpPr>
              <p:cNvPr id="1415" name="Google Shape;1415;p23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3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3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3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23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/>
            <p:cNvGrpSpPr/>
            <p:nvPr/>
          </p:nvGrpSpPr>
          <p:grpSpPr>
            <a:xfrm rot="-5400000">
              <a:off x="-205329" y="3557422"/>
              <a:ext cx="204128" cy="1115878"/>
              <a:chOff x="6605329" y="191675"/>
              <a:chExt cx="127876" cy="699040"/>
            </a:xfrm>
          </p:grpSpPr>
          <p:sp>
            <p:nvSpPr>
              <p:cNvPr id="1422" name="Google Shape;1422;p23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3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4" name="Google Shape;1424;p23"/>
          <p:cNvGrpSpPr/>
          <p:nvPr/>
        </p:nvGrpSpPr>
        <p:grpSpPr>
          <a:xfrm>
            <a:off x="369575" y="190012"/>
            <a:ext cx="8370163" cy="4726098"/>
            <a:chOff x="369575" y="190012"/>
            <a:chExt cx="8370163" cy="4726098"/>
          </a:xfrm>
        </p:grpSpPr>
        <p:grpSp>
          <p:nvGrpSpPr>
            <p:cNvPr id="1425" name="Google Shape;1425;p23"/>
            <p:cNvGrpSpPr/>
            <p:nvPr/>
          </p:nvGrpSpPr>
          <p:grpSpPr>
            <a:xfrm>
              <a:off x="369575" y="1325038"/>
              <a:ext cx="130200" cy="126125"/>
              <a:chOff x="3935725" y="167575"/>
              <a:chExt cx="130200" cy="126125"/>
            </a:xfrm>
          </p:grpSpPr>
          <p:sp>
            <p:nvSpPr>
              <p:cNvPr id="1426" name="Google Shape;1426;p23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427" name="Google Shape;1427;p23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428" name="Google Shape;1428;p23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429" name="Google Shape;1429;p23"/>
            <p:cNvGrpSpPr/>
            <p:nvPr/>
          </p:nvGrpSpPr>
          <p:grpSpPr>
            <a:xfrm>
              <a:off x="8206229" y="190012"/>
              <a:ext cx="449076" cy="119073"/>
              <a:chOff x="7108302" y="2550931"/>
              <a:chExt cx="281323" cy="74593"/>
            </a:xfrm>
          </p:grpSpPr>
          <p:sp>
            <p:nvSpPr>
              <p:cNvPr id="1430" name="Google Shape;1430;p23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3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3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3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3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3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3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23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23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3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/>
            <p:cNvGrpSpPr/>
            <p:nvPr/>
          </p:nvGrpSpPr>
          <p:grpSpPr>
            <a:xfrm>
              <a:off x="2477220" y="4778554"/>
              <a:ext cx="101875" cy="134875"/>
              <a:chOff x="3928495" y="333391"/>
              <a:chExt cx="101875" cy="134875"/>
            </a:xfrm>
          </p:grpSpPr>
          <p:grpSp>
            <p:nvGrpSpPr>
              <p:cNvPr id="1441" name="Google Shape;1441;p23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442" name="Google Shape;1442;p23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p23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4" name="Google Shape;1444;p23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445" name="Google Shape;1445;p23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23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7" name="Google Shape;1447;p23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448" name="Google Shape;1448;p23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23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50" name="Google Shape;1450;p23"/>
            <p:cNvGrpSpPr/>
            <p:nvPr/>
          </p:nvGrpSpPr>
          <p:grpSpPr>
            <a:xfrm>
              <a:off x="8609538" y="668313"/>
              <a:ext cx="130200" cy="126125"/>
              <a:chOff x="3935725" y="167575"/>
              <a:chExt cx="130200" cy="126125"/>
            </a:xfrm>
          </p:grpSpPr>
          <p:sp>
            <p:nvSpPr>
              <p:cNvPr id="1451" name="Google Shape;1451;p23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452" name="Google Shape;1452;p23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453" name="Google Shape;1453;p23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454" name="Google Shape;1454;p23"/>
            <p:cNvGrpSpPr/>
            <p:nvPr/>
          </p:nvGrpSpPr>
          <p:grpSpPr>
            <a:xfrm rot="10800000">
              <a:off x="1617854" y="4797037"/>
              <a:ext cx="449076" cy="119073"/>
              <a:chOff x="7108302" y="2550931"/>
              <a:chExt cx="281323" cy="74593"/>
            </a:xfrm>
          </p:grpSpPr>
          <p:sp>
            <p:nvSpPr>
              <p:cNvPr id="1455" name="Google Shape;1455;p23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3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3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3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3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3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3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3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3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3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5" name="Google Shape;146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23"/>
          <p:cNvSpPr txBox="1">
            <a:spLocks noGrp="1"/>
          </p:cNvSpPr>
          <p:nvPr>
            <p:ph type="subTitle" idx="1"/>
          </p:nvPr>
        </p:nvSpPr>
        <p:spPr>
          <a:xfrm>
            <a:off x="1835650" y="2084668"/>
            <a:ext cx="2078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23"/>
          <p:cNvSpPr txBox="1">
            <a:spLocks noGrp="1"/>
          </p:cNvSpPr>
          <p:nvPr>
            <p:ph type="subTitle" idx="2"/>
          </p:nvPr>
        </p:nvSpPr>
        <p:spPr>
          <a:xfrm>
            <a:off x="5229888" y="2084668"/>
            <a:ext cx="2078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23"/>
          <p:cNvSpPr txBox="1">
            <a:spLocks noGrp="1"/>
          </p:cNvSpPr>
          <p:nvPr>
            <p:ph type="subTitle" idx="3"/>
          </p:nvPr>
        </p:nvSpPr>
        <p:spPr>
          <a:xfrm>
            <a:off x="1835650" y="3518073"/>
            <a:ext cx="2078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23"/>
          <p:cNvSpPr txBox="1">
            <a:spLocks noGrp="1"/>
          </p:cNvSpPr>
          <p:nvPr>
            <p:ph type="subTitle" idx="4"/>
          </p:nvPr>
        </p:nvSpPr>
        <p:spPr>
          <a:xfrm>
            <a:off x="5229888" y="3518073"/>
            <a:ext cx="2078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23"/>
          <p:cNvSpPr txBox="1">
            <a:spLocks noGrp="1"/>
          </p:cNvSpPr>
          <p:nvPr>
            <p:ph type="subTitle" idx="5"/>
          </p:nvPr>
        </p:nvSpPr>
        <p:spPr>
          <a:xfrm>
            <a:off x="1835650" y="1778725"/>
            <a:ext cx="20784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471" name="Google Shape;1471;p23"/>
          <p:cNvSpPr txBox="1">
            <a:spLocks noGrp="1"/>
          </p:cNvSpPr>
          <p:nvPr>
            <p:ph type="subTitle" idx="6"/>
          </p:nvPr>
        </p:nvSpPr>
        <p:spPr>
          <a:xfrm>
            <a:off x="5229885" y="1778725"/>
            <a:ext cx="20784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472" name="Google Shape;1472;p23"/>
          <p:cNvSpPr txBox="1">
            <a:spLocks noGrp="1"/>
          </p:cNvSpPr>
          <p:nvPr>
            <p:ph type="subTitle" idx="7"/>
          </p:nvPr>
        </p:nvSpPr>
        <p:spPr>
          <a:xfrm>
            <a:off x="1835650" y="3212180"/>
            <a:ext cx="20784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473" name="Google Shape;1473;p23"/>
          <p:cNvSpPr txBox="1">
            <a:spLocks noGrp="1"/>
          </p:cNvSpPr>
          <p:nvPr>
            <p:ph type="subTitle" idx="8"/>
          </p:nvPr>
        </p:nvSpPr>
        <p:spPr>
          <a:xfrm>
            <a:off x="5229885" y="3212180"/>
            <a:ext cx="20784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76303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24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6" name="Google Shape;1476;p24"/>
          <p:cNvGrpSpPr/>
          <p:nvPr/>
        </p:nvGrpSpPr>
        <p:grpSpPr>
          <a:xfrm>
            <a:off x="-1136495" y="-972175"/>
            <a:ext cx="11393100" cy="6659200"/>
            <a:chOff x="-1136495" y="-972175"/>
            <a:chExt cx="11393100" cy="6659200"/>
          </a:xfrm>
        </p:grpSpPr>
        <p:sp>
          <p:nvSpPr>
            <p:cNvPr id="1477" name="Google Shape;1477;p24"/>
            <p:cNvSpPr/>
            <p:nvPr/>
          </p:nvSpPr>
          <p:spPr>
            <a:xfrm>
              <a:off x="-652570" y="10177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-1136495" y="126416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79" name="Google Shape;1479;p24"/>
            <p:cNvSpPr/>
            <p:nvPr/>
          </p:nvSpPr>
          <p:spPr>
            <a:xfrm rot="5400000">
              <a:off x="-201945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80" name="Google Shape;1480;p24"/>
            <p:cNvSpPr/>
            <p:nvPr/>
          </p:nvSpPr>
          <p:spPr>
            <a:xfrm rot="5400000">
              <a:off x="7389680" y="-316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81" name="Google Shape;1481;p24"/>
            <p:cNvSpPr/>
            <p:nvPr/>
          </p:nvSpPr>
          <p:spPr>
            <a:xfrm rot="10800000">
              <a:off x="8574155" y="41636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82" name="Google Shape;1482;p24"/>
            <p:cNvSpPr/>
            <p:nvPr/>
          </p:nvSpPr>
          <p:spPr>
            <a:xfrm rot="10800000">
              <a:off x="8839405" y="39172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483" name="Google Shape;1483;p24"/>
          <p:cNvGrpSpPr/>
          <p:nvPr/>
        </p:nvGrpSpPr>
        <p:grpSpPr>
          <a:xfrm>
            <a:off x="229843" y="140988"/>
            <a:ext cx="8446180" cy="4774098"/>
            <a:chOff x="229843" y="140988"/>
            <a:chExt cx="8446180" cy="4774098"/>
          </a:xfrm>
        </p:grpSpPr>
        <p:grpSp>
          <p:nvGrpSpPr>
            <p:cNvPr id="1484" name="Google Shape;1484;p24"/>
            <p:cNvGrpSpPr/>
            <p:nvPr/>
          </p:nvGrpSpPr>
          <p:grpSpPr>
            <a:xfrm flipH="1">
              <a:off x="229843" y="3401050"/>
              <a:ext cx="130200" cy="126125"/>
              <a:chOff x="3935725" y="167575"/>
              <a:chExt cx="130200" cy="126125"/>
            </a:xfrm>
          </p:grpSpPr>
          <p:sp>
            <p:nvSpPr>
              <p:cNvPr id="1485" name="Google Shape;1485;p2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486" name="Google Shape;1486;p2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487" name="Google Shape;1487;p2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488" name="Google Shape;1488;p24"/>
            <p:cNvGrpSpPr/>
            <p:nvPr/>
          </p:nvGrpSpPr>
          <p:grpSpPr>
            <a:xfrm flipH="1">
              <a:off x="8574148" y="663929"/>
              <a:ext cx="101875" cy="134875"/>
              <a:chOff x="3928495" y="333391"/>
              <a:chExt cx="101875" cy="134875"/>
            </a:xfrm>
          </p:grpSpPr>
          <p:grpSp>
            <p:nvGrpSpPr>
              <p:cNvPr id="1489" name="Google Shape;1489;p24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490" name="Google Shape;1490;p2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2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2" name="Google Shape;1492;p24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493" name="Google Shape;1493;p2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4" name="Google Shape;1494;p2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5" name="Google Shape;1495;p24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496" name="Google Shape;1496;p2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2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8" name="Google Shape;1498;p24"/>
            <p:cNvGrpSpPr/>
            <p:nvPr/>
          </p:nvGrpSpPr>
          <p:grpSpPr>
            <a:xfrm flipH="1">
              <a:off x="7104967" y="4796012"/>
              <a:ext cx="445675" cy="119073"/>
              <a:chOff x="3578973" y="2550931"/>
              <a:chExt cx="279193" cy="74593"/>
            </a:xfrm>
          </p:grpSpPr>
          <p:sp>
            <p:nvSpPr>
              <p:cNvPr id="1499" name="Google Shape;1499;p24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4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4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4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4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4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4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4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4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4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24"/>
            <p:cNvGrpSpPr/>
            <p:nvPr/>
          </p:nvGrpSpPr>
          <p:grpSpPr>
            <a:xfrm flipH="1">
              <a:off x="1456493" y="140988"/>
              <a:ext cx="130200" cy="126125"/>
              <a:chOff x="3935725" y="167575"/>
              <a:chExt cx="130200" cy="126125"/>
            </a:xfrm>
          </p:grpSpPr>
          <p:sp>
            <p:nvSpPr>
              <p:cNvPr id="1510" name="Google Shape;1510;p2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511" name="Google Shape;1511;p2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512" name="Google Shape;1512;p2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513" name="Google Shape;1513;p24"/>
            <p:cNvGrpSpPr/>
            <p:nvPr/>
          </p:nvGrpSpPr>
          <p:grpSpPr>
            <a:xfrm>
              <a:off x="7142571" y="234934"/>
              <a:ext cx="445675" cy="80822"/>
              <a:chOff x="6468929" y="3844579"/>
              <a:chExt cx="411329" cy="74593"/>
            </a:xfrm>
          </p:grpSpPr>
          <p:sp>
            <p:nvSpPr>
              <p:cNvPr id="1514" name="Google Shape;1514;p24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4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4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7" name="Google Shape;1517;p24"/>
          <p:cNvGrpSpPr/>
          <p:nvPr/>
        </p:nvGrpSpPr>
        <p:grpSpPr>
          <a:xfrm>
            <a:off x="-103776" y="-727803"/>
            <a:ext cx="10797489" cy="6768677"/>
            <a:chOff x="-103776" y="-727803"/>
            <a:chExt cx="10797489" cy="6768677"/>
          </a:xfrm>
        </p:grpSpPr>
        <p:grpSp>
          <p:nvGrpSpPr>
            <p:cNvPr id="1518" name="Google Shape;1518;p24"/>
            <p:cNvGrpSpPr/>
            <p:nvPr/>
          </p:nvGrpSpPr>
          <p:grpSpPr>
            <a:xfrm flipH="1">
              <a:off x="2126894" y="-727803"/>
              <a:ext cx="204128" cy="1115878"/>
              <a:chOff x="6605329" y="191675"/>
              <a:chExt cx="127876" cy="699040"/>
            </a:xfrm>
          </p:grpSpPr>
          <p:sp>
            <p:nvSpPr>
              <p:cNvPr id="1519" name="Google Shape;1519;p24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4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1" name="Google Shape;1521;p24"/>
            <p:cNvGrpSpPr/>
            <p:nvPr/>
          </p:nvGrpSpPr>
          <p:grpSpPr>
            <a:xfrm rot="10800000">
              <a:off x="990733" y="4963070"/>
              <a:ext cx="1493520" cy="615774"/>
              <a:chOff x="5301012" y="396272"/>
              <a:chExt cx="935614" cy="385751"/>
            </a:xfrm>
          </p:grpSpPr>
          <p:sp>
            <p:nvSpPr>
              <p:cNvPr id="1522" name="Google Shape;1522;p24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4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4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5" name="Google Shape;1525;p24"/>
            <p:cNvGrpSpPr/>
            <p:nvPr/>
          </p:nvGrpSpPr>
          <p:grpSpPr>
            <a:xfrm flipH="1">
              <a:off x="1116604" y="4702857"/>
              <a:ext cx="1064856" cy="813093"/>
              <a:chOff x="3843246" y="357910"/>
              <a:chExt cx="667078" cy="509361"/>
            </a:xfrm>
          </p:grpSpPr>
          <p:sp>
            <p:nvSpPr>
              <p:cNvPr id="1526" name="Google Shape;1526;p24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4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4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9" name="Google Shape;1529;p24"/>
            <p:cNvGrpSpPr/>
            <p:nvPr/>
          </p:nvGrpSpPr>
          <p:grpSpPr>
            <a:xfrm flipH="1">
              <a:off x="-103776" y="-325628"/>
              <a:ext cx="1337026" cy="826702"/>
              <a:chOff x="3421261" y="191675"/>
              <a:chExt cx="837578" cy="517886"/>
            </a:xfrm>
          </p:grpSpPr>
          <p:sp>
            <p:nvSpPr>
              <p:cNvPr id="1530" name="Google Shape;1530;p24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4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2" name="Google Shape;1532;p24"/>
            <p:cNvGrpSpPr/>
            <p:nvPr/>
          </p:nvGrpSpPr>
          <p:grpSpPr>
            <a:xfrm flipH="1">
              <a:off x="8536803" y="1063795"/>
              <a:ext cx="2156910" cy="506908"/>
              <a:chOff x="4891825" y="3495059"/>
              <a:chExt cx="1351193" cy="317552"/>
            </a:xfrm>
          </p:grpSpPr>
          <p:sp>
            <p:nvSpPr>
              <p:cNvPr id="1533" name="Google Shape;1533;p24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4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4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4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4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4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4"/>
            <p:cNvGrpSpPr/>
            <p:nvPr/>
          </p:nvGrpSpPr>
          <p:grpSpPr>
            <a:xfrm>
              <a:off x="7688033" y="4702860"/>
              <a:ext cx="619332" cy="1338013"/>
              <a:chOff x="6850421" y="775628"/>
              <a:chExt cx="398541" cy="861012"/>
            </a:xfrm>
          </p:grpSpPr>
          <p:sp>
            <p:nvSpPr>
              <p:cNvPr id="1540" name="Google Shape;1540;p24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4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4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43" name="Google Shape;154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4"/>
          <p:cNvSpPr txBox="1">
            <a:spLocks noGrp="1"/>
          </p:cNvSpPr>
          <p:nvPr>
            <p:ph type="subTitle" idx="1"/>
          </p:nvPr>
        </p:nvSpPr>
        <p:spPr>
          <a:xfrm>
            <a:off x="826475" y="2040778"/>
            <a:ext cx="2067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24"/>
          <p:cNvSpPr txBox="1">
            <a:spLocks noGrp="1"/>
          </p:cNvSpPr>
          <p:nvPr>
            <p:ph type="subTitle" idx="2"/>
          </p:nvPr>
        </p:nvSpPr>
        <p:spPr>
          <a:xfrm>
            <a:off x="3537973" y="2040778"/>
            <a:ext cx="2067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24"/>
          <p:cNvSpPr txBox="1">
            <a:spLocks noGrp="1"/>
          </p:cNvSpPr>
          <p:nvPr>
            <p:ph type="subTitle" idx="3"/>
          </p:nvPr>
        </p:nvSpPr>
        <p:spPr>
          <a:xfrm>
            <a:off x="826475" y="3778976"/>
            <a:ext cx="2067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24"/>
          <p:cNvSpPr txBox="1">
            <a:spLocks noGrp="1"/>
          </p:cNvSpPr>
          <p:nvPr>
            <p:ph type="subTitle" idx="4"/>
          </p:nvPr>
        </p:nvSpPr>
        <p:spPr>
          <a:xfrm>
            <a:off x="3537973" y="3778976"/>
            <a:ext cx="2067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24"/>
          <p:cNvSpPr txBox="1">
            <a:spLocks noGrp="1"/>
          </p:cNvSpPr>
          <p:nvPr>
            <p:ph type="subTitle" idx="5"/>
          </p:nvPr>
        </p:nvSpPr>
        <p:spPr>
          <a:xfrm>
            <a:off x="6249477" y="2040778"/>
            <a:ext cx="2067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24"/>
          <p:cNvSpPr txBox="1">
            <a:spLocks noGrp="1"/>
          </p:cNvSpPr>
          <p:nvPr>
            <p:ph type="subTitle" idx="6"/>
          </p:nvPr>
        </p:nvSpPr>
        <p:spPr>
          <a:xfrm>
            <a:off x="6249477" y="3778976"/>
            <a:ext cx="2067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24"/>
          <p:cNvSpPr txBox="1">
            <a:spLocks noGrp="1"/>
          </p:cNvSpPr>
          <p:nvPr>
            <p:ph type="subTitle" idx="7"/>
          </p:nvPr>
        </p:nvSpPr>
        <p:spPr>
          <a:xfrm>
            <a:off x="826475" y="1755850"/>
            <a:ext cx="20679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51" name="Google Shape;1551;p24"/>
          <p:cNvSpPr txBox="1">
            <a:spLocks noGrp="1"/>
          </p:cNvSpPr>
          <p:nvPr>
            <p:ph type="subTitle" idx="8"/>
          </p:nvPr>
        </p:nvSpPr>
        <p:spPr>
          <a:xfrm>
            <a:off x="3537973" y="1755850"/>
            <a:ext cx="20679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52" name="Google Shape;1552;p24"/>
          <p:cNvSpPr txBox="1">
            <a:spLocks noGrp="1"/>
          </p:cNvSpPr>
          <p:nvPr>
            <p:ph type="subTitle" idx="9"/>
          </p:nvPr>
        </p:nvSpPr>
        <p:spPr>
          <a:xfrm>
            <a:off x="826475" y="3494073"/>
            <a:ext cx="20679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53" name="Google Shape;1553;p24"/>
          <p:cNvSpPr txBox="1">
            <a:spLocks noGrp="1"/>
          </p:cNvSpPr>
          <p:nvPr>
            <p:ph type="subTitle" idx="13"/>
          </p:nvPr>
        </p:nvSpPr>
        <p:spPr>
          <a:xfrm>
            <a:off x="3537973" y="3494073"/>
            <a:ext cx="20679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54" name="Google Shape;1554;p24"/>
          <p:cNvSpPr txBox="1">
            <a:spLocks noGrp="1"/>
          </p:cNvSpPr>
          <p:nvPr>
            <p:ph type="subTitle" idx="14"/>
          </p:nvPr>
        </p:nvSpPr>
        <p:spPr>
          <a:xfrm>
            <a:off x="6249477" y="1755850"/>
            <a:ext cx="20679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55" name="Google Shape;1555;p24"/>
          <p:cNvSpPr txBox="1">
            <a:spLocks noGrp="1"/>
          </p:cNvSpPr>
          <p:nvPr>
            <p:ph type="subTitle" idx="15"/>
          </p:nvPr>
        </p:nvSpPr>
        <p:spPr>
          <a:xfrm>
            <a:off x="6249477" y="3494073"/>
            <a:ext cx="20679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3503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Google Shape;1557;p25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25"/>
          <p:cNvSpPr txBox="1">
            <a:spLocks noGrp="1"/>
          </p:cNvSpPr>
          <p:nvPr>
            <p:ph type="title" hasCustomPrompt="1"/>
          </p:nvPr>
        </p:nvSpPr>
        <p:spPr>
          <a:xfrm>
            <a:off x="2223600" y="546795"/>
            <a:ext cx="4696800" cy="76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9" name="Google Shape;1559;p25"/>
          <p:cNvSpPr txBox="1">
            <a:spLocks noGrp="1"/>
          </p:cNvSpPr>
          <p:nvPr>
            <p:ph type="subTitle" idx="1"/>
          </p:nvPr>
        </p:nvSpPr>
        <p:spPr>
          <a:xfrm>
            <a:off x="2223600" y="1316523"/>
            <a:ext cx="46968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0" name="Google Shape;1560;p25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07789"/>
            <a:ext cx="4696800" cy="76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1" name="Google Shape;1561;p25"/>
          <p:cNvSpPr txBox="1">
            <a:spLocks noGrp="1"/>
          </p:cNvSpPr>
          <p:nvPr>
            <p:ph type="subTitle" idx="3"/>
          </p:nvPr>
        </p:nvSpPr>
        <p:spPr>
          <a:xfrm>
            <a:off x="2223600" y="2778009"/>
            <a:ext cx="46968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2" name="Google Shape;1562;p25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68783"/>
            <a:ext cx="4696800" cy="76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3" name="Google Shape;1563;p25"/>
          <p:cNvSpPr txBox="1">
            <a:spLocks noGrp="1"/>
          </p:cNvSpPr>
          <p:nvPr>
            <p:ph type="subTitle" idx="5"/>
          </p:nvPr>
        </p:nvSpPr>
        <p:spPr>
          <a:xfrm>
            <a:off x="2223600" y="4240480"/>
            <a:ext cx="46968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564" name="Google Shape;1564;p25"/>
          <p:cNvGrpSpPr/>
          <p:nvPr/>
        </p:nvGrpSpPr>
        <p:grpSpPr>
          <a:xfrm rot="10800000" flipH="1">
            <a:off x="-557079" y="-72018"/>
            <a:ext cx="9879489" cy="5732769"/>
            <a:chOff x="-606129" y="-451253"/>
            <a:chExt cx="9879489" cy="5732769"/>
          </a:xfrm>
        </p:grpSpPr>
        <p:grpSp>
          <p:nvGrpSpPr>
            <p:cNvPr id="1565" name="Google Shape;1565;p25"/>
            <p:cNvGrpSpPr/>
            <p:nvPr/>
          </p:nvGrpSpPr>
          <p:grpSpPr>
            <a:xfrm rot="-5400000">
              <a:off x="-150254" y="1671147"/>
              <a:ext cx="204128" cy="1115878"/>
              <a:chOff x="6605329" y="191675"/>
              <a:chExt cx="127876" cy="699040"/>
            </a:xfrm>
          </p:grpSpPr>
          <p:sp>
            <p:nvSpPr>
              <p:cNvPr id="1566" name="Google Shape;1566;p25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5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8" name="Google Shape;1568;p25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1569" name="Google Shape;1569;p25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1570" name="Google Shape;1570;p25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1" name="Google Shape;1571;p25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2" name="Google Shape;1572;p25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73" name="Google Shape;1573;p25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1574" name="Google Shape;1574;p25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25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76" name="Google Shape;1576;p25"/>
            <p:cNvGrpSpPr/>
            <p:nvPr/>
          </p:nvGrpSpPr>
          <p:grpSpPr>
            <a:xfrm>
              <a:off x="3493530" y="4774608"/>
              <a:ext cx="2156910" cy="506908"/>
              <a:chOff x="4891825" y="3546381"/>
              <a:chExt cx="1351193" cy="317552"/>
            </a:xfrm>
          </p:grpSpPr>
          <p:sp>
            <p:nvSpPr>
              <p:cNvPr id="1577" name="Google Shape;1577;p25"/>
              <p:cNvSpPr/>
              <p:nvPr/>
            </p:nvSpPr>
            <p:spPr>
              <a:xfrm>
                <a:off x="6208918" y="37573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5"/>
              <p:cNvSpPr/>
              <p:nvPr/>
            </p:nvSpPr>
            <p:spPr>
              <a:xfrm>
                <a:off x="4891825" y="3635897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5"/>
              <p:cNvSpPr/>
              <p:nvPr/>
            </p:nvSpPr>
            <p:spPr>
              <a:xfrm>
                <a:off x="4917389" y="3646549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5"/>
              <p:cNvSpPr/>
              <p:nvPr/>
            </p:nvSpPr>
            <p:spPr>
              <a:xfrm>
                <a:off x="5933990" y="3768028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5"/>
              <p:cNvSpPr/>
              <p:nvPr/>
            </p:nvSpPr>
            <p:spPr>
              <a:xfrm>
                <a:off x="5286094" y="3546381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5"/>
              <p:cNvSpPr/>
              <p:nvPr/>
            </p:nvSpPr>
            <p:spPr>
              <a:xfrm>
                <a:off x="5311668" y="3559168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3" name="Google Shape;1583;p25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1584" name="Google Shape;1584;p25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5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5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87" name="Google Shape;1587;p25"/>
          <p:cNvGrpSpPr/>
          <p:nvPr/>
        </p:nvGrpSpPr>
        <p:grpSpPr>
          <a:xfrm>
            <a:off x="-1154425" y="-972164"/>
            <a:ext cx="11453925" cy="7153825"/>
            <a:chOff x="-1203475" y="-1124125"/>
            <a:chExt cx="11453925" cy="7153825"/>
          </a:xfrm>
        </p:grpSpPr>
        <p:sp>
          <p:nvSpPr>
            <p:cNvPr id="1588" name="Google Shape;1588;p25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89" name="Google Shape;1589;p25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90" name="Google Shape;1590;p25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91" name="Google Shape;1591;p25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92" name="Google Shape;1592;p25"/>
            <p:cNvSpPr/>
            <p:nvPr/>
          </p:nvSpPr>
          <p:spPr>
            <a:xfrm rot="10800000">
              <a:off x="8573550" y="16936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93" name="Google Shape;1593;p25"/>
            <p:cNvSpPr/>
            <p:nvPr/>
          </p:nvSpPr>
          <p:spPr>
            <a:xfrm rot="10800000">
              <a:off x="8833250" y="14464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594" name="Google Shape;1594;p25"/>
          <p:cNvGrpSpPr/>
          <p:nvPr/>
        </p:nvGrpSpPr>
        <p:grpSpPr>
          <a:xfrm rot="10800000" flipH="1">
            <a:off x="522370" y="294412"/>
            <a:ext cx="8320055" cy="4774098"/>
            <a:chOff x="473320" y="140988"/>
            <a:chExt cx="8320055" cy="4774098"/>
          </a:xfrm>
        </p:grpSpPr>
        <p:grpSp>
          <p:nvGrpSpPr>
            <p:cNvPr id="1595" name="Google Shape;1595;p25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1596" name="Google Shape;1596;p25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597" name="Google Shape;1597;p25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598" name="Google Shape;1598;p25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599" name="Google Shape;1599;p25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1600" name="Google Shape;1600;p25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601" name="Google Shape;1601;p2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2" name="Google Shape;1602;p2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3" name="Google Shape;1603;p25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604" name="Google Shape;1604;p2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5" name="Google Shape;1605;p2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6" name="Google Shape;1606;p25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607" name="Google Shape;1607;p2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p2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09" name="Google Shape;1609;p25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1610" name="Google Shape;1610;p2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2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2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2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2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2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2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2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2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2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0" name="Google Shape;1620;p25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1621" name="Google Shape;1621;p2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22" name="Google Shape;1622;p2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23" name="Google Shape;1623;p2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624" name="Google Shape;1624;p25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1625" name="Google Shape;1625;p25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5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5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4250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26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0" name="Google Shape;1630;p26"/>
          <p:cNvGrpSpPr/>
          <p:nvPr/>
        </p:nvGrpSpPr>
        <p:grpSpPr>
          <a:xfrm>
            <a:off x="-1078950" y="-1016375"/>
            <a:ext cx="11081975" cy="6703400"/>
            <a:chOff x="-1078950" y="-1016375"/>
            <a:chExt cx="11081975" cy="6703400"/>
          </a:xfrm>
        </p:grpSpPr>
        <p:sp>
          <p:nvSpPr>
            <p:cNvPr id="1631" name="Google Shape;1631;p26"/>
            <p:cNvSpPr/>
            <p:nvPr/>
          </p:nvSpPr>
          <p:spPr>
            <a:xfrm flipH="1">
              <a:off x="8101900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2" name="Google Shape;1632;p26"/>
            <p:cNvSpPr/>
            <p:nvPr/>
          </p:nvSpPr>
          <p:spPr>
            <a:xfrm flipH="1">
              <a:off x="858582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3" name="Google Shape;1633;p26"/>
            <p:cNvSpPr/>
            <p:nvPr/>
          </p:nvSpPr>
          <p:spPr>
            <a:xfrm rot="-5400000" flipH="1">
              <a:off x="7824125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 rot="-5400000" flipH="1">
              <a:off x="2320325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5" name="Google Shape;1635;p26"/>
            <p:cNvSpPr/>
            <p:nvPr/>
          </p:nvSpPr>
          <p:spPr>
            <a:xfrm rot="10800000" flipH="1">
              <a:off x="-595025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 rot="10800000" flipH="1">
              <a:off x="-1078950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637" name="Google Shape;1637;p26"/>
          <p:cNvGrpSpPr/>
          <p:nvPr/>
        </p:nvGrpSpPr>
        <p:grpSpPr>
          <a:xfrm>
            <a:off x="123985" y="-576378"/>
            <a:ext cx="9153370" cy="6318414"/>
            <a:chOff x="123985" y="-576378"/>
            <a:chExt cx="9153370" cy="6318414"/>
          </a:xfrm>
        </p:grpSpPr>
        <p:grpSp>
          <p:nvGrpSpPr>
            <p:cNvPr id="1638" name="Google Shape;1638;p26"/>
            <p:cNvGrpSpPr/>
            <p:nvPr/>
          </p:nvGrpSpPr>
          <p:grpSpPr>
            <a:xfrm flipH="1">
              <a:off x="123985" y="4355120"/>
              <a:ext cx="2156910" cy="506908"/>
              <a:chOff x="4891825" y="3495059"/>
              <a:chExt cx="1351193" cy="317552"/>
            </a:xfrm>
          </p:grpSpPr>
          <p:sp>
            <p:nvSpPr>
              <p:cNvPr id="1639" name="Google Shape;1639;p26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6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6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6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6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6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26"/>
            <p:cNvGrpSpPr/>
            <p:nvPr/>
          </p:nvGrpSpPr>
          <p:grpSpPr>
            <a:xfrm flipH="1">
              <a:off x="8182527" y="-576378"/>
              <a:ext cx="204128" cy="1115878"/>
              <a:chOff x="6605329" y="191675"/>
              <a:chExt cx="127876" cy="699040"/>
            </a:xfrm>
          </p:grpSpPr>
          <p:sp>
            <p:nvSpPr>
              <p:cNvPr id="1646" name="Google Shape;1646;p26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6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8" name="Google Shape;1648;p26"/>
            <p:cNvGrpSpPr/>
            <p:nvPr/>
          </p:nvGrpSpPr>
          <p:grpSpPr>
            <a:xfrm flipH="1">
              <a:off x="6433240" y="-158755"/>
              <a:ext cx="1493520" cy="615774"/>
              <a:chOff x="5301012" y="396272"/>
              <a:chExt cx="935614" cy="385751"/>
            </a:xfrm>
          </p:grpSpPr>
          <p:sp>
            <p:nvSpPr>
              <p:cNvPr id="1649" name="Google Shape;1649;p2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6"/>
            <p:cNvGrpSpPr/>
            <p:nvPr/>
          </p:nvGrpSpPr>
          <p:grpSpPr>
            <a:xfrm flipH="1">
              <a:off x="227686" y="159032"/>
              <a:ext cx="1064856" cy="813093"/>
              <a:chOff x="3843246" y="357910"/>
              <a:chExt cx="667078" cy="509361"/>
            </a:xfrm>
          </p:grpSpPr>
          <p:sp>
            <p:nvSpPr>
              <p:cNvPr id="1653" name="Google Shape;1653;p26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6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6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6" name="Google Shape;1656;p26"/>
            <p:cNvGrpSpPr/>
            <p:nvPr/>
          </p:nvGrpSpPr>
          <p:grpSpPr>
            <a:xfrm flipH="1">
              <a:off x="695431" y="-57203"/>
              <a:ext cx="1337026" cy="826702"/>
              <a:chOff x="3421261" y="191675"/>
              <a:chExt cx="837578" cy="517886"/>
            </a:xfrm>
          </p:grpSpPr>
          <p:sp>
            <p:nvSpPr>
              <p:cNvPr id="1657" name="Google Shape;1657;p26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6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9" name="Google Shape;1659;p26"/>
            <p:cNvGrpSpPr/>
            <p:nvPr/>
          </p:nvGrpSpPr>
          <p:grpSpPr>
            <a:xfrm>
              <a:off x="7482565" y="4404023"/>
              <a:ext cx="619332" cy="1338013"/>
              <a:chOff x="6850421" y="775628"/>
              <a:chExt cx="398541" cy="861012"/>
            </a:xfrm>
          </p:grpSpPr>
          <p:sp>
            <p:nvSpPr>
              <p:cNvPr id="1660" name="Google Shape;1660;p26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6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26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3" name="Google Shape;1663;p26"/>
            <p:cNvGrpSpPr/>
            <p:nvPr/>
          </p:nvGrpSpPr>
          <p:grpSpPr>
            <a:xfrm flipH="1">
              <a:off x="8212499" y="2963157"/>
              <a:ext cx="1064856" cy="813093"/>
              <a:chOff x="3843246" y="357910"/>
              <a:chExt cx="667078" cy="509361"/>
            </a:xfrm>
          </p:grpSpPr>
          <p:sp>
            <p:nvSpPr>
              <p:cNvPr id="1664" name="Google Shape;1664;p26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6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6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7" name="Google Shape;1667;p26"/>
          <p:cNvGrpSpPr/>
          <p:nvPr/>
        </p:nvGrpSpPr>
        <p:grpSpPr>
          <a:xfrm>
            <a:off x="184255" y="293088"/>
            <a:ext cx="8814145" cy="4568938"/>
            <a:chOff x="184255" y="293088"/>
            <a:chExt cx="8814145" cy="4568938"/>
          </a:xfrm>
        </p:grpSpPr>
        <p:grpSp>
          <p:nvGrpSpPr>
            <p:cNvPr id="1668" name="Google Shape;1668;p26"/>
            <p:cNvGrpSpPr/>
            <p:nvPr/>
          </p:nvGrpSpPr>
          <p:grpSpPr>
            <a:xfrm flipH="1">
              <a:off x="7016513" y="4735900"/>
              <a:ext cx="130200" cy="126125"/>
              <a:chOff x="3935725" y="167575"/>
              <a:chExt cx="130200" cy="126125"/>
            </a:xfrm>
          </p:grpSpPr>
          <p:sp>
            <p:nvSpPr>
              <p:cNvPr id="1669" name="Google Shape;1669;p2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70" name="Google Shape;1670;p2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71" name="Google Shape;1671;p2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672" name="Google Shape;1672;p26"/>
            <p:cNvGrpSpPr/>
            <p:nvPr/>
          </p:nvGrpSpPr>
          <p:grpSpPr>
            <a:xfrm flipH="1">
              <a:off x="184255" y="4235716"/>
              <a:ext cx="101875" cy="134875"/>
              <a:chOff x="3928495" y="333391"/>
              <a:chExt cx="101875" cy="134875"/>
            </a:xfrm>
          </p:grpSpPr>
          <p:grpSp>
            <p:nvGrpSpPr>
              <p:cNvPr id="1673" name="Google Shape;1673;p26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674" name="Google Shape;1674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6" name="Google Shape;1676;p26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677" name="Google Shape;1677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9" name="Google Shape;1679;p26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680" name="Google Shape;1680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82" name="Google Shape;1682;p26"/>
            <p:cNvGrpSpPr/>
            <p:nvPr/>
          </p:nvGrpSpPr>
          <p:grpSpPr>
            <a:xfrm flipH="1">
              <a:off x="8552725" y="1443037"/>
              <a:ext cx="445675" cy="119073"/>
              <a:chOff x="3578973" y="2550931"/>
              <a:chExt cx="279193" cy="74593"/>
            </a:xfrm>
          </p:grpSpPr>
          <p:sp>
            <p:nvSpPr>
              <p:cNvPr id="1683" name="Google Shape;1683;p2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3" name="Google Shape;1693;p26"/>
            <p:cNvGrpSpPr/>
            <p:nvPr/>
          </p:nvGrpSpPr>
          <p:grpSpPr>
            <a:xfrm flipH="1">
              <a:off x="2150700" y="293088"/>
              <a:ext cx="130200" cy="126125"/>
              <a:chOff x="3935725" y="167575"/>
              <a:chExt cx="130200" cy="126125"/>
            </a:xfrm>
          </p:grpSpPr>
          <p:sp>
            <p:nvSpPr>
              <p:cNvPr id="1694" name="Google Shape;1694;p2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95" name="Google Shape;1695;p2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96" name="Google Shape;1696;p2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  <p:sp>
        <p:nvSpPr>
          <p:cNvPr id="1697" name="Google Shape;1697;p26"/>
          <p:cNvSpPr txBox="1">
            <a:spLocks noGrp="1"/>
          </p:cNvSpPr>
          <p:nvPr>
            <p:ph type="title"/>
          </p:nvPr>
        </p:nvSpPr>
        <p:spPr>
          <a:xfrm>
            <a:off x="2642708" y="775127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6"/>
          <p:cNvSpPr txBox="1">
            <a:spLocks noGrp="1"/>
          </p:cNvSpPr>
          <p:nvPr>
            <p:ph type="subTitle" idx="1"/>
          </p:nvPr>
        </p:nvSpPr>
        <p:spPr>
          <a:xfrm>
            <a:off x="2642675" y="1757297"/>
            <a:ext cx="38586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26"/>
          <p:cNvSpPr txBox="1"/>
          <p:nvPr/>
        </p:nvSpPr>
        <p:spPr>
          <a:xfrm>
            <a:off x="2642668" y="3466600"/>
            <a:ext cx="38586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CRÉDITS : Ce modèle de présentation a été créé par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comprenant des icônes de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des infographies et des images de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 b="1" u="sng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427847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54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720000" y="1652075"/>
            <a:ext cx="4294800" cy="21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Google Shape;1701;p27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2" name="Google Shape;1702;p27"/>
          <p:cNvGrpSpPr/>
          <p:nvPr/>
        </p:nvGrpSpPr>
        <p:grpSpPr>
          <a:xfrm rot="10800000" flipH="1">
            <a:off x="744821" y="-484375"/>
            <a:ext cx="8262669" cy="6318414"/>
            <a:chOff x="744821" y="-576378"/>
            <a:chExt cx="8262669" cy="6318414"/>
          </a:xfrm>
        </p:grpSpPr>
        <p:grpSp>
          <p:nvGrpSpPr>
            <p:cNvPr id="1703" name="Google Shape;1703;p27"/>
            <p:cNvGrpSpPr/>
            <p:nvPr/>
          </p:nvGrpSpPr>
          <p:grpSpPr>
            <a:xfrm>
              <a:off x="6850580" y="4492208"/>
              <a:ext cx="2156910" cy="506908"/>
              <a:chOff x="4891825" y="3495059"/>
              <a:chExt cx="1351193" cy="317552"/>
            </a:xfrm>
          </p:grpSpPr>
          <p:sp>
            <p:nvSpPr>
              <p:cNvPr id="1704" name="Google Shape;1704;p27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7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7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7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7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7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27"/>
            <p:cNvGrpSpPr/>
            <p:nvPr/>
          </p:nvGrpSpPr>
          <p:grpSpPr>
            <a:xfrm>
              <a:off x="744821" y="-576378"/>
              <a:ext cx="204128" cy="1115878"/>
              <a:chOff x="6605329" y="191675"/>
              <a:chExt cx="127876" cy="699040"/>
            </a:xfrm>
          </p:grpSpPr>
          <p:sp>
            <p:nvSpPr>
              <p:cNvPr id="1711" name="Google Shape;1711;p27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7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3" name="Google Shape;1713;p27"/>
            <p:cNvGrpSpPr/>
            <p:nvPr/>
          </p:nvGrpSpPr>
          <p:grpSpPr>
            <a:xfrm>
              <a:off x="1204715" y="-158755"/>
              <a:ext cx="1493520" cy="615774"/>
              <a:chOff x="5301012" y="396272"/>
              <a:chExt cx="935614" cy="385751"/>
            </a:xfrm>
          </p:grpSpPr>
          <p:sp>
            <p:nvSpPr>
              <p:cNvPr id="1714" name="Google Shape;1714;p27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27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27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7" name="Google Shape;1717;p27"/>
            <p:cNvGrpSpPr/>
            <p:nvPr/>
          </p:nvGrpSpPr>
          <p:grpSpPr>
            <a:xfrm>
              <a:off x="7838933" y="159032"/>
              <a:ext cx="1064856" cy="813093"/>
              <a:chOff x="3843246" y="357910"/>
              <a:chExt cx="667078" cy="509361"/>
            </a:xfrm>
          </p:grpSpPr>
          <p:sp>
            <p:nvSpPr>
              <p:cNvPr id="1718" name="Google Shape;1718;p2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>
              <a:off x="7099018" y="-57203"/>
              <a:ext cx="1337026" cy="826702"/>
              <a:chOff x="3421261" y="191675"/>
              <a:chExt cx="837578" cy="517886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7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flipH="1">
              <a:off x="1029578" y="4404023"/>
              <a:ext cx="619332" cy="1338013"/>
              <a:chOff x="6850421" y="775628"/>
              <a:chExt cx="398541" cy="861012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7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7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8" name="Google Shape;1728;p27"/>
            <p:cNvGrpSpPr/>
            <p:nvPr/>
          </p:nvGrpSpPr>
          <p:grpSpPr>
            <a:xfrm>
              <a:off x="4984595" y="4666482"/>
              <a:ext cx="1064856" cy="813093"/>
              <a:chOff x="3843246" y="357910"/>
              <a:chExt cx="667078" cy="509361"/>
            </a:xfrm>
          </p:grpSpPr>
          <p:sp>
            <p:nvSpPr>
              <p:cNvPr id="1729" name="Google Shape;1729;p2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2" name="Google Shape;1732;p27"/>
          <p:cNvGrpSpPr/>
          <p:nvPr/>
        </p:nvGrpSpPr>
        <p:grpSpPr>
          <a:xfrm>
            <a:off x="-1154425" y="-1070264"/>
            <a:ext cx="11376875" cy="7251925"/>
            <a:chOff x="-1203475" y="-1222225"/>
            <a:chExt cx="11376875" cy="7251925"/>
          </a:xfrm>
        </p:grpSpPr>
        <p:sp>
          <p:nvSpPr>
            <p:cNvPr id="1733" name="Google Shape;1733;p27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4" name="Google Shape;1734;p27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5" name="Google Shape;1735;p27"/>
            <p:cNvSpPr/>
            <p:nvPr/>
          </p:nvSpPr>
          <p:spPr>
            <a:xfrm rot="5400000">
              <a:off x="5599650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6" name="Google Shape;1736;p27"/>
            <p:cNvSpPr/>
            <p:nvPr/>
          </p:nvSpPr>
          <p:spPr>
            <a:xfrm rot="5400000">
              <a:off x="3064800" y="-5667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7" name="Google Shape;1737;p27"/>
            <p:cNvSpPr/>
            <p:nvPr/>
          </p:nvSpPr>
          <p:spPr>
            <a:xfrm rot="10800000">
              <a:off x="8496500" y="30951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8" name="Google Shape;1738;p27"/>
            <p:cNvSpPr/>
            <p:nvPr/>
          </p:nvSpPr>
          <p:spPr>
            <a:xfrm rot="10800000">
              <a:off x="8756200" y="28479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739" name="Google Shape;1739;p27"/>
          <p:cNvGrpSpPr/>
          <p:nvPr/>
        </p:nvGrpSpPr>
        <p:grpSpPr>
          <a:xfrm>
            <a:off x="380020" y="153613"/>
            <a:ext cx="8496430" cy="4774098"/>
            <a:chOff x="380020" y="153613"/>
            <a:chExt cx="8496430" cy="4774098"/>
          </a:xfrm>
        </p:grpSpPr>
        <p:grpSp>
          <p:nvGrpSpPr>
            <p:cNvPr id="1740" name="Google Shape;1740;p27"/>
            <p:cNvGrpSpPr/>
            <p:nvPr/>
          </p:nvGrpSpPr>
          <p:grpSpPr>
            <a:xfrm>
              <a:off x="481900" y="3280551"/>
              <a:ext cx="130200" cy="126125"/>
              <a:chOff x="-4441750" y="34450"/>
              <a:chExt cx="130200" cy="126125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-4441750" y="34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42" name="Google Shape;1742;p27"/>
              <p:cNvSpPr/>
              <p:nvPr/>
            </p:nvSpPr>
            <p:spPr>
              <a:xfrm>
                <a:off x="-4376650" y="68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43" name="Google Shape;1743;p27"/>
              <p:cNvSpPr/>
              <p:nvPr/>
            </p:nvSpPr>
            <p:spPr>
              <a:xfrm>
                <a:off x="-4441750" y="104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44" name="Google Shape;1744;p27"/>
            <p:cNvGrpSpPr/>
            <p:nvPr/>
          </p:nvGrpSpPr>
          <p:grpSpPr>
            <a:xfrm>
              <a:off x="380020" y="571430"/>
              <a:ext cx="101875" cy="134875"/>
              <a:chOff x="3928495" y="333391"/>
              <a:chExt cx="101875" cy="134875"/>
            </a:xfrm>
          </p:grpSpPr>
          <p:grpSp>
            <p:nvGrpSpPr>
              <p:cNvPr id="1745" name="Google Shape;1745;p27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746" name="Google Shape;1746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8" name="Google Shape;1748;p27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749" name="Google Shape;1749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0" name="Google Shape;1750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1" name="Google Shape;1751;p27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752" name="Google Shape;1752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3" name="Google Shape;1753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54" name="Google Shape;1754;p27"/>
            <p:cNvGrpSpPr/>
            <p:nvPr/>
          </p:nvGrpSpPr>
          <p:grpSpPr>
            <a:xfrm>
              <a:off x="1668775" y="4808638"/>
              <a:ext cx="445675" cy="119073"/>
              <a:chOff x="3578973" y="2550931"/>
              <a:chExt cx="279193" cy="74593"/>
            </a:xfrm>
          </p:grpSpPr>
          <p:sp>
            <p:nvSpPr>
              <p:cNvPr id="1755" name="Google Shape;1755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5" name="Google Shape;1765;p27"/>
            <p:cNvGrpSpPr/>
            <p:nvPr/>
          </p:nvGrpSpPr>
          <p:grpSpPr>
            <a:xfrm>
              <a:off x="7632725" y="153613"/>
              <a:ext cx="130200" cy="126125"/>
              <a:chOff x="3935725" y="167575"/>
              <a:chExt cx="130200" cy="126125"/>
            </a:xfrm>
          </p:grpSpPr>
          <p:sp>
            <p:nvSpPr>
              <p:cNvPr id="1766" name="Google Shape;1766;p2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7" name="Google Shape;1767;p2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8" name="Google Shape;1768;p2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69" name="Google Shape;1769;p27"/>
            <p:cNvGrpSpPr/>
            <p:nvPr/>
          </p:nvGrpSpPr>
          <p:grpSpPr>
            <a:xfrm flipH="1">
              <a:off x="1631171" y="247560"/>
              <a:ext cx="445675" cy="80822"/>
              <a:chOff x="6468929" y="3844579"/>
              <a:chExt cx="411329" cy="74593"/>
            </a:xfrm>
          </p:grpSpPr>
          <p:sp>
            <p:nvSpPr>
              <p:cNvPr id="1770" name="Google Shape;1770;p27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7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7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p27"/>
            <p:cNvGrpSpPr/>
            <p:nvPr/>
          </p:nvGrpSpPr>
          <p:grpSpPr>
            <a:xfrm rot="10800000">
              <a:off x="8430775" y="1578188"/>
              <a:ext cx="445675" cy="119073"/>
              <a:chOff x="3578973" y="2550931"/>
              <a:chExt cx="279193" cy="74593"/>
            </a:xfrm>
          </p:grpSpPr>
          <p:sp>
            <p:nvSpPr>
              <p:cNvPr id="1774" name="Google Shape;1774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41398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28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6" name="Google Shape;1786;p28"/>
          <p:cNvGrpSpPr/>
          <p:nvPr/>
        </p:nvGrpSpPr>
        <p:grpSpPr>
          <a:xfrm rot="10800000" flipH="1">
            <a:off x="-871550" y="-484364"/>
            <a:ext cx="11081975" cy="6703400"/>
            <a:chOff x="-871550" y="-1016375"/>
            <a:chExt cx="11081975" cy="6703400"/>
          </a:xfrm>
        </p:grpSpPr>
        <p:sp>
          <p:nvSpPr>
            <p:cNvPr id="1787" name="Google Shape;1787;p28"/>
            <p:cNvSpPr/>
            <p:nvPr/>
          </p:nvSpPr>
          <p:spPr>
            <a:xfrm>
              <a:off x="-387625" y="19141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88" name="Google Shape;1788;p28"/>
            <p:cNvSpPr/>
            <p:nvPr/>
          </p:nvSpPr>
          <p:spPr>
            <a:xfrm>
              <a:off x="-871550" y="21606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89" name="Google Shape;1789;p28"/>
            <p:cNvSpPr/>
            <p:nvPr/>
          </p:nvSpPr>
          <p:spPr>
            <a:xfrm rot="5400000">
              <a:off x="-109850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0" name="Google Shape;1790;p28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1" name="Google Shape;1791;p28"/>
            <p:cNvSpPr/>
            <p:nvPr/>
          </p:nvSpPr>
          <p:spPr>
            <a:xfrm rot="10800000">
              <a:off x="8309300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2" name="Google Shape;1792;p28"/>
            <p:cNvSpPr/>
            <p:nvPr/>
          </p:nvSpPr>
          <p:spPr>
            <a:xfrm rot="10800000">
              <a:off x="8793225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793" name="Google Shape;1793;p28"/>
          <p:cNvGrpSpPr/>
          <p:nvPr/>
        </p:nvGrpSpPr>
        <p:grpSpPr>
          <a:xfrm rot="10800000" flipH="1">
            <a:off x="-667955" y="-1128475"/>
            <a:ext cx="10232769" cy="6744764"/>
            <a:chOff x="-527805" y="-670853"/>
            <a:chExt cx="10232769" cy="6744764"/>
          </a:xfrm>
        </p:grpSpPr>
        <p:grpSp>
          <p:nvGrpSpPr>
            <p:cNvPr id="1794" name="Google Shape;1794;p28"/>
            <p:cNvGrpSpPr/>
            <p:nvPr/>
          </p:nvGrpSpPr>
          <p:grpSpPr>
            <a:xfrm>
              <a:off x="7118280" y="4681945"/>
              <a:ext cx="2156910" cy="506908"/>
              <a:chOff x="4891825" y="3495059"/>
              <a:chExt cx="1351193" cy="317552"/>
            </a:xfrm>
          </p:grpSpPr>
          <p:sp>
            <p:nvSpPr>
              <p:cNvPr id="1795" name="Google Shape;1795;p2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2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2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2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2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1" name="Google Shape;1801;p28"/>
            <p:cNvGrpSpPr/>
            <p:nvPr/>
          </p:nvGrpSpPr>
          <p:grpSpPr>
            <a:xfrm>
              <a:off x="882321" y="-670853"/>
              <a:ext cx="204128" cy="1115878"/>
              <a:chOff x="6605329" y="191675"/>
              <a:chExt cx="127876" cy="699040"/>
            </a:xfrm>
          </p:grpSpPr>
          <p:sp>
            <p:nvSpPr>
              <p:cNvPr id="1802" name="Google Shape;1802;p2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2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4" name="Google Shape;1804;p28"/>
            <p:cNvGrpSpPr/>
            <p:nvPr/>
          </p:nvGrpSpPr>
          <p:grpSpPr>
            <a:xfrm>
              <a:off x="1342215" y="-264218"/>
              <a:ext cx="1493520" cy="615774"/>
              <a:chOff x="5301012" y="396272"/>
              <a:chExt cx="935614" cy="385751"/>
            </a:xfrm>
          </p:grpSpPr>
          <p:sp>
            <p:nvSpPr>
              <p:cNvPr id="1805" name="Google Shape;1805;p28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p28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28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8" name="Google Shape;1808;p28"/>
            <p:cNvGrpSpPr/>
            <p:nvPr/>
          </p:nvGrpSpPr>
          <p:grpSpPr>
            <a:xfrm>
              <a:off x="8640108" y="293107"/>
              <a:ext cx="1064856" cy="813093"/>
              <a:chOff x="3843246" y="357910"/>
              <a:chExt cx="667078" cy="509361"/>
            </a:xfrm>
          </p:grpSpPr>
          <p:sp>
            <p:nvSpPr>
              <p:cNvPr id="1809" name="Google Shape;1809;p2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2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2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2" name="Google Shape;1812;p28"/>
            <p:cNvGrpSpPr/>
            <p:nvPr/>
          </p:nvGrpSpPr>
          <p:grpSpPr>
            <a:xfrm>
              <a:off x="7584293" y="-505753"/>
              <a:ext cx="1337026" cy="826702"/>
              <a:chOff x="3456389" y="106431"/>
              <a:chExt cx="837578" cy="517886"/>
            </a:xfrm>
          </p:grpSpPr>
          <p:sp>
            <p:nvSpPr>
              <p:cNvPr id="1813" name="Google Shape;1813;p28"/>
              <p:cNvSpPr/>
              <p:nvPr/>
            </p:nvSpPr>
            <p:spPr>
              <a:xfrm>
                <a:off x="3456389" y="594480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28"/>
              <p:cNvSpPr/>
              <p:nvPr/>
            </p:nvSpPr>
            <p:spPr>
              <a:xfrm>
                <a:off x="3477701" y="106431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5" name="Google Shape;1815;p28"/>
            <p:cNvGrpSpPr/>
            <p:nvPr/>
          </p:nvGrpSpPr>
          <p:grpSpPr>
            <a:xfrm flipH="1">
              <a:off x="1167078" y="4735898"/>
              <a:ext cx="619332" cy="1338013"/>
              <a:chOff x="6850421" y="775628"/>
              <a:chExt cx="398541" cy="861012"/>
            </a:xfrm>
          </p:grpSpPr>
          <p:sp>
            <p:nvSpPr>
              <p:cNvPr id="1816" name="Google Shape;1816;p28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28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28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9" name="Google Shape;1819;p28"/>
            <p:cNvGrpSpPr/>
            <p:nvPr/>
          </p:nvGrpSpPr>
          <p:grpSpPr>
            <a:xfrm>
              <a:off x="-527805" y="2963157"/>
              <a:ext cx="1064856" cy="813093"/>
              <a:chOff x="3843246" y="357910"/>
              <a:chExt cx="667078" cy="509361"/>
            </a:xfrm>
          </p:grpSpPr>
          <p:sp>
            <p:nvSpPr>
              <p:cNvPr id="1820" name="Google Shape;1820;p2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2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2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3" name="Google Shape;1823;p28"/>
          <p:cNvGrpSpPr/>
          <p:nvPr/>
        </p:nvGrpSpPr>
        <p:grpSpPr>
          <a:xfrm>
            <a:off x="3762175" y="233212"/>
            <a:ext cx="5065988" cy="4692663"/>
            <a:chOff x="7007813" y="233212"/>
            <a:chExt cx="5065988" cy="4692663"/>
          </a:xfrm>
        </p:grpSpPr>
        <p:grpSp>
          <p:nvGrpSpPr>
            <p:cNvPr id="1824" name="Google Shape;1824;p28"/>
            <p:cNvGrpSpPr/>
            <p:nvPr/>
          </p:nvGrpSpPr>
          <p:grpSpPr>
            <a:xfrm flipH="1">
              <a:off x="11943600" y="779000"/>
              <a:ext cx="130200" cy="126125"/>
              <a:chOff x="684250" y="153575"/>
              <a:chExt cx="130200" cy="126125"/>
            </a:xfrm>
          </p:grpSpPr>
          <p:sp>
            <p:nvSpPr>
              <p:cNvPr id="1825" name="Google Shape;1825;p28"/>
              <p:cNvSpPr/>
              <p:nvPr/>
            </p:nvSpPr>
            <p:spPr>
              <a:xfrm>
                <a:off x="684250" y="153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26" name="Google Shape;1826;p28"/>
              <p:cNvSpPr/>
              <p:nvPr/>
            </p:nvSpPr>
            <p:spPr>
              <a:xfrm>
                <a:off x="749350" y="187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27" name="Google Shape;1827;p28"/>
              <p:cNvSpPr/>
              <p:nvPr/>
            </p:nvSpPr>
            <p:spPr>
              <a:xfrm>
                <a:off x="684250" y="223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828" name="Google Shape;1828;p28"/>
            <p:cNvGrpSpPr/>
            <p:nvPr/>
          </p:nvGrpSpPr>
          <p:grpSpPr>
            <a:xfrm flipH="1">
              <a:off x="7007813" y="4799750"/>
              <a:ext cx="130200" cy="126125"/>
              <a:chOff x="3935725" y="167575"/>
              <a:chExt cx="130200" cy="126125"/>
            </a:xfrm>
          </p:grpSpPr>
          <p:sp>
            <p:nvSpPr>
              <p:cNvPr id="1829" name="Google Shape;1829;p2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30" name="Google Shape;1830;p2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31" name="Google Shape;1831;p2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832" name="Google Shape;1832;p28"/>
            <p:cNvGrpSpPr/>
            <p:nvPr/>
          </p:nvGrpSpPr>
          <p:grpSpPr>
            <a:xfrm flipH="1">
              <a:off x="7071500" y="233212"/>
              <a:ext cx="445675" cy="119073"/>
              <a:chOff x="3578973" y="2550931"/>
              <a:chExt cx="279193" cy="74593"/>
            </a:xfrm>
          </p:grpSpPr>
          <p:sp>
            <p:nvSpPr>
              <p:cNvPr id="1833" name="Google Shape;1833;p28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8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8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28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28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28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28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28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8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8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080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292275" y="1663850"/>
            <a:ext cx="4138500" cy="18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512036" y="-358023"/>
            <a:ext cx="10169413" cy="5930154"/>
            <a:chOff x="-512036" y="-358023"/>
            <a:chExt cx="10169413" cy="5930154"/>
          </a:xfrm>
        </p:grpSpPr>
        <p:sp>
          <p:nvSpPr>
            <p:cNvPr id="245" name="Google Shape;245;p26"/>
            <p:cNvSpPr/>
            <p:nvPr/>
          </p:nvSpPr>
          <p:spPr>
            <a:xfrm flipH="1">
              <a:off x="8430767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rot="10800000">
              <a:off x="8818667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10800000">
              <a:off x="801141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8430777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-124136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rot="10800000" flipH="1">
              <a:off x="-512036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rot="10800000" flipH="1">
              <a:off x="295217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-124133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881225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342795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597470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881225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3427954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5974700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8" r:id="rId6"/>
    <p:sldLayoutId id="2147483659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713" r:id="rId13"/>
    <p:sldLayoutId id="214748371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6509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2"/>
          <p:cNvSpPr txBox="1">
            <a:spLocks noGrp="1"/>
          </p:cNvSpPr>
          <p:nvPr>
            <p:ph type="ctrTitle"/>
          </p:nvPr>
        </p:nvSpPr>
        <p:spPr>
          <a:xfrm>
            <a:off x="967563" y="1733108"/>
            <a:ext cx="7028121" cy="2360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5400" dirty="0">
                <a:ln w="3175" cmpd="sng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Track</a:t>
            </a:r>
            <a:br>
              <a:rPr lang="en-US" sz="2800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first wave 2024</a:t>
            </a:r>
            <a:endParaRPr sz="5400" dirty="0">
              <a:solidFill>
                <a:schemeClr val="tx1"/>
              </a:solidFill>
            </a:endParaRPr>
          </a:p>
        </p:txBody>
      </p:sp>
      <p:grpSp>
        <p:nvGrpSpPr>
          <p:cNvPr id="1855" name="Google Shape;1855;p32"/>
          <p:cNvGrpSpPr/>
          <p:nvPr/>
        </p:nvGrpSpPr>
        <p:grpSpPr>
          <a:xfrm>
            <a:off x="2044372" y="984536"/>
            <a:ext cx="130200" cy="126125"/>
            <a:chOff x="3935725" y="167575"/>
            <a:chExt cx="130200" cy="126125"/>
          </a:xfrm>
        </p:grpSpPr>
        <p:sp>
          <p:nvSpPr>
            <p:cNvPr id="1856" name="Google Shape;1856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57" name="Google Shape;1857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58" name="Google Shape;1858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859" name="Google Shape;1859;p32"/>
          <p:cNvGrpSpPr/>
          <p:nvPr/>
        </p:nvGrpSpPr>
        <p:grpSpPr>
          <a:xfrm>
            <a:off x="7971688" y="4236400"/>
            <a:ext cx="130200" cy="126125"/>
            <a:chOff x="3935725" y="167575"/>
            <a:chExt cx="130200" cy="126125"/>
          </a:xfrm>
        </p:grpSpPr>
        <p:sp>
          <p:nvSpPr>
            <p:cNvPr id="1860" name="Google Shape;1860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61" name="Google Shape;1861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62" name="Google Shape;1862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863" name="Google Shape;1863;p32"/>
          <p:cNvGrpSpPr/>
          <p:nvPr/>
        </p:nvGrpSpPr>
        <p:grpSpPr>
          <a:xfrm>
            <a:off x="7689617" y="673937"/>
            <a:ext cx="449076" cy="119073"/>
            <a:chOff x="7108302" y="2550931"/>
            <a:chExt cx="281323" cy="74593"/>
          </a:xfrm>
        </p:grpSpPr>
        <p:sp>
          <p:nvSpPr>
            <p:cNvPr id="1864" name="Google Shape;1864;p32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2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2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2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32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2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2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32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32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2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32"/>
          <p:cNvGrpSpPr/>
          <p:nvPr/>
        </p:nvGrpSpPr>
        <p:grpSpPr>
          <a:xfrm>
            <a:off x="1709845" y="3503154"/>
            <a:ext cx="101875" cy="134875"/>
            <a:chOff x="3928495" y="333391"/>
            <a:chExt cx="101875" cy="134875"/>
          </a:xfrm>
        </p:grpSpPr>
        <p:grpSp>
          <p:nvGrpSpPr>
            <p:cNvPr id="1875" name="Google Shape;1875;p32"/>
            <p:cNvGrpSpPr/>
            <p:nvPr/>
          </p:nvGrpSpPr>
          <p:grpSpPr>
            <a:xfrm>
              <a:off x="3928495" y="379241"/>
              <a:ext cx="44700" cy="42600"/>
              <a:chOff x="3928495" y="379241"/>
              <a:chExt cx="44700" cy="42600"/>
            </a:xfrm>
          </p:grpSpPr>
          <p:sp>
            <p:nvSpPr>
              <p:cNvPr id="1876" name="Google Shape;1876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8" name="Google Shape;1878;p32"/>
            <p:cNvGrpSpPr/>
            <p:nvPr/>
          </p:nvGrpSpPr>
          <p:grpSpPr>
            <a:xfrm>
              <a:off x="3985670" y="425666"/>
              <a:ext cx="44700" cy="42600"/>
              <a:chOff x="3928495" y="379241"/>
              <a:chExt cx="44700" cy="42600"/>
            </a:xfrm>
          </p:grpSpPr>
          <p:sp>
            <p:nvSpPr>
              <p:cNvPr id="1879" name="Google Shape;1879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1" name="Google Shape;1881;p32"/>
            <p:cNvGrpSpPr/>
            <p:nvPr/>
          </p:nvGrpSpPr>
          <p:grpSpPr>
            <a:xfrm>
              <a:off x="3985670" y="333391"/>
              <a:ext cx="44700" cy="42600"/>
              <a:chOff x="3928495" y="379241"/>
              <a:chExt cx="44700" cy="42600"/>
            </a:xfrm>
          </p:grpSpPr>
          <p:sp>
            <p:nvSpPr>
              <p:cNvPr id="1882" name="Google Shape;1882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4" name="Google Shape;1884;p32"/>
          <p:cNvGrpSpPr/>
          <p:nvPr/>
        </p:nvGrpSpPr>
        <p:grpSpPr>
          <a:xfrm>
            <a:off x="7337567" y="942005"/>
            <a:ext cx="130200" cy="126125"/>
            <a:chOff x="3935725" y="167575"/>
            <a:chExt cx="130200" cy="126125"/>
          </a:xfrm>
        </p:grpSpPr>
        <p:sp>
          <p:nvSpPr>
            <p:cNvPr id="1885" name="Google Shape;1885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0;p45">
            <a:extLst>
              <a:ext uri="{FF2B5EF4-FFF2-40B4-BE49-F238E27FC236}">
                <a16:creationId xmlns:a16="http://schemas.microsoft.com/office/drawing/2014/main" id="{777F0FEF-7766-41C3-A03D-52B91AA1C111}"/>
              </a:ext>
            </a:extLst>
          </p:cNvPr>
          <p:cNvSpPr txBox="1">
            <a:spLocks/>
          </p:cNvSpPr>
          <p:nvPr/>
        </p:nvSpPr>
        <p:spPr>
          <a:xfrm>
            <a:off x="145443" y="1203317"/>
            <a:ext cx="5085776" cy="104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ar-E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 dataset was saved into a new Excel file.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ensured that all transformations were preserved.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ready for future analysis and reporting.</a:t>
            </a:r>
          </a:p>
        </p:txBody>
      </p:sp>
      <p:sp>
        <p:nvSpPr>
          <p:cNvPr id="12" name="Google Shape;534;p45">
            <a:extLst>
              <a:ext uri="{FF2B5EF4-FFF2-40B4-BE49-F238E27FC236}">
                <a16:creationId xmlns:a16="http://schemas.microsoft.com/office/drawing/2014/main" id="{168F766C-5B82-40DF-9DF7-18047910F997}"/>
              </a:ext>
            </a:extLst>
          </p:cNvPr>
          <p:cNvSpPr txBox="1">
            <a:spLocks/>
          </p:cNvSpPr>
          <p:nvPr/>
        </p:nvSpPr>
        <p:spPr>
          <a:xfrm>
            <a:off x="2222204" y="159490"/>
            <a:ext cx="4508205" cy="85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 the Cleaned Dataset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A6BE79-E446-4740-83FA-E1C336C6EE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8692" y="2736688"/>
            <a:ext cx="6916479" cy="23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41D8B3-7066-47D2-9C5F-7A372561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" y="233916"/>
            <a:ext cx="8899451" cy="49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1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>
            <a:spLocks noGrp="1"/>
          </p:cNvSpPr>
          <p:nvPr>
            <p:ph type="title"/>
          </p:nvPr>
        </p:nvSpPr>
        <p:spPr>
          <a:xfrm>
            <a:off x="2179675" y="168578"/>
            <a:ext cx="4192242" cy="745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 Dataset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8D4C7-3F4D-40C1-953D-75CAE19C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73" b="8403"/>
          <a:stretch/>
        </p:blipFill>
        <p:spPr>
          <a:xfrm>
            <a:off x="0" y="956930"/>
            <a:ext cx="9144000" cy="4186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233916" y="180753"/>
            <a:ext cx="6060558" cy="147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0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using Python</a:t>
            </a:r>
            <a:endParaRPr dirty="0"/>
          </a:p>
        </p:txBody>
      </p:sp>
      <p:grpSp>
        <p:nvGrpSpPr>
          <p:cNvPr id="464" name="Google Shape;464;p42"/>
          <p:cNvGrpSpPr/>
          <p:nvPr/>
        </p:nvGrpSpPr>
        <p:grpSpPr>
          <a:xfrm>
            <a:off x="5430930" y="-445784"/>
            <a:ext cx="4086563" cy="6064817"/>
            <a:chOff x="5430930" y="-445784"/>
            <a:chExt cx="4086563" cy="6064817"/>
          </a:xfrm>
        </p:grpSpPr>
        <p:sp>
          <p:nvSpPr>
            <p:cNvPr id="465" name="Google Shape;465;p42"/>
            <p:cNvSpPr/>
            <p:nvPr/>
          </p:nvSpPr>
          <p:spPr>
            <a:xfrm>
              <a:off x="7368520" y="988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 rot="10800000" flipH="1">
              <a:off x="6036409" y="19621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7309474" y="21661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269702" y="-4457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830483" y="42158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6269683" y="13325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430764" y="234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7309467" y="26182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7962441" y="131801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 rot="10800000" flipH="1">
              <a:off x="6351880" y="31108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 rot="10800000" flipH="1">
              <a:off x="6790284" y="35485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 rot="10800000" flipH="1">
              <a:off x="5430930" y="46509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8678783" y="266882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8430773" y="22359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 rot="10800000" flipH="1">
              <a:off x="8119787" y="36369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 rot="10800000" flipH="1">
              <a:off x="7697255" y="4112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628072" y="112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 rot="10800000" flipH="1">
              <a:off x="7825159" y="-2514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5BE34A0C-AB27-4560-BADE-23BC12E1A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23" y="1889372"/>
            <a:ext cx="5858540" cy="2257326"/>
          </a:xfrm>
          <a:solidFill>
            <a:schemeClr val="tx1"/>
          </a:solidFill>
        </p:spPr>
        <p:txBody>
          <a:bodyPr/>
          <a:lstStyle/>
          <a:p>
            <a:pPr marL="139700" indent="0"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read_excel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'C:/Users/user/Downloads/clean.xlsx'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397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9EA02E-9E8E-7357-3790-24BE75B65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1299337"/>
            <a:ext cx="4363365" cy="318754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9FE1D6-FB55-A823-C0A8-E0516998BB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8" y="914402"/>
            <a:ext cx="4429656" cy="3593384"/>
          </a:xfr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3028517-1515-0DC0-BBBA-4F3C6B451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 flipH="1">
            <a:off x="669850" y="303693"/>
            <a:ext cx="6134986" cy="4732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b="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sales per region?</a:t>
            </a:r>
            <a:r>
              <a:rPr lang="en-US" altLang="en-US" sz="3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974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84B46-ECE8-4E29-6F4C-7C7AB11BC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2A06C6-1A84-98BB-4619-B965BD29F6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5" y="1291347"/>
            <a:ext cx="4292782" cy="353666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E356D-F82E-CDCC-D0AE-07BB71624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27AB203-E966-EFAD-3B33-7BD708D15F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84" y="1291348"/>
            <a:ext cx="4406766" cy="3620894"/>
          </a:xfr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94E59BE9-2604-2F60-AC99-3B541395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813" y="282817"/>
            <a:ext cx="8048847" cy="8425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utfit"/>
              </a:rPr>
              <a:t>What are the total sales for each category in each region? </a:t>
            </a:r>
          </a:p>
        </p:txBody>
      </p:sp>
    </p:spTree>
    <p:extLst>
      <p:ext uri="{BB962C8B-B14F-4D97-AF65-F5344CB8AC3E}">
        <p14:creationId xmlns:p14="http://schemas.microsoft.com/office/powerpoint/2010/main" val="3698113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CDF51F-301A-52E0-539C-F7128F7891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" y="1299337"/>
            <a:ext cx="4516566" cy="368198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E20401-B3A7-0D89-7A29-D745B5CD7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r="5646"/>
          <a:stretch/>
        </p:blipFill>
        <p:spPr>
          <a:xfrm>
            <a:off x="4635795" y="1142460"/>
            <a:ext cx="4508205" cy="3695354"/>
          </a:xfr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39CA87C9-2880-5881-B047-53801DA5F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28" y="380133"/>
            <a:ext cx="6240237" cy="41165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your total monthly sales? </a:t>
            </a:r>
          </a:p>
        </p:txBody>
      </p:sp>
    </p:spTree>
    <p:extLst>
      <p:ext uri="{BB962C8B-B14F-4D97-AF65-F5344CB8AC3E}">
        <p14:creationId xmlns:p14="http://schemas.microsoft.com/office/powerpoint/2010/main" val="418355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45487-FA75-0713-D944-F39A26636B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" y="1299337"/>
            <a:ext cx="4437332" cy="355974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4205AA-3140-2AA5-66C9-95C5CCD58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6867" r="7240" b="4909"/>
          <a:stretch/>
        </p:blipFill>
        <p:spPr>
          <a:xfrm>
            <a:off x="4477740" y="1382233"/>
            <a:ext cx="4666260" cy="3684498"/>
          </a:xfr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BAB73884-4553-E365-8A42-C333519A4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23" y="216455"/>
            <a:ext cx="6649026" cy="8425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total sales for each shipping method?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146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DCEE27-2A19-C4D6-40C6-192EC0D5F4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" y="1357009"/>
            <a:ext cx="4409216" cy="347017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6FD74C-5076-E6D9-FDBE-A83721146A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r="9728"/>
          <a:stretch/>
        </p:blipFill>
        <p:spPr>
          <a:xfrm>
            <a:off x="4516482" y="1396455"/>
            <a:ext cx="4446766" cy="3515787"/>
          </a:xfr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381B5F33-F4BE-444F-9702-3CD709539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8709" y="360109"/>
            <a:ext cx="7335341" cy="41165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sales for each customer segment?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415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8FEE2A-DAAC-6D0F-EBBF-D3A89E433D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1" y="1299337"/>
            <a:ext cx="4331302" cy="347468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2CA718-2726-9EE0-DD53-7021B27ACF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9"/>
          <a:stretch/>
        </p:blipFill>
        <p:spPr>
          <a:xfrm>
            <a:off x="4561368" y="1299337"/>
            <a:ext cx="4539526" cy="3634170"/>
          </a:xfr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B6439256-5FD1-2ABC-9BD9-30A3978D23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0766" y="505853"/>
            <a:ext cx="6662536" cy="41165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sales for each subcategory?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49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499729" y="1796904"/>
            <a:ext cx="5007935" cy="21796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dirty="0">
                <a:ln w="3175" cmpd="sng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>
                    <a:lumMod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Sales store Dataset </a:t>
            </a:r>
            <a:r>
              <a:rPr lang="en" sz="4400" dirty="0">
                <a:ln w="3175" cmpd="sng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>
                    <a:lumMod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Analysis projec</a:t>
            </a:r>
            <a:r>
              <a:rPr lang="en-US" sz="4400" dirty="0">
                <a:ln w="3175" cmpd="sng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>
                    <a:lumMod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dirty="0">
                <a:ln w="3175" cmpd="sng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>
                    <a:lumMod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" dirty="0">
                <a:solidFill>
                  <a:schemeClr val="tx2">
                    <a:lumMod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800" dirty="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347" name="Google Shape;347;p36"/>
          <p:cNvGrpSpPr/>
          <p:nvPr/>
        </p:nvGrpSpPr>
        <p:grpSpPr>
          <a:xfrm>
            <a:off x="5115337" y="-99015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0AC09A5-F3F8-4AEF-AD06-A13F454FB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559" y="3775515"/>
            <a:ext cx="2636874" cy="93470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chemeClr val="tx2">
                    <a:lumMod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Track</a:t>
            </a:r>
          </a:p>
          <a:p>
            <a:pPr algn="ctr"/>
            <a:r>
              <a:rPr lang="en-US" sz="1400" dirty="0">
                <a:solidFill>
                  <a:schemeClr val="tx2">
                    <a:lumMod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first wave 2024</a:t>
            </a:r>
          </a:p>
          <a:p>
            <a:pPr algn="ctr"/>
            <a:r>
              <a:rPr lang="en-US" sz="1400" dirty="0">
                <a:solidFill>
                  <a:schemeClr val="tx2">
                    <a:lumMod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creative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753D1-A131-4A70-8A7E-4CE46565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7" y="170121"/>
            <a:ext cx="1110264" cy="1020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62572-D25E-4DE8-8D53-8C6E58651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797" y="201865"/>
            <a:ext cx="1903474" cy="9570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4490C4-E795-AB74-AC6A-EB48E0E207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" y="1299337"/>
            <a:ext cx="4437332" cy="355974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28F19C-E182-AE5D-7817-FE3342AC0A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71" y="1299337"/>
            <a:ext cx="4522523" cy="3623537"/>
          </a:xfr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87DAB53B-D072-04BD-4FB3-5AA19FBC5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0363" y="467693"/>
            <a:ext cx="6988735" cy="4732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b="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best selling products?</a:t>
            </a:r>
            <a:r>
              <a:rPr lang="en-US" altLang="en-US" sz="3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179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827091-3132-68F9-1736-45932B366E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2" y="1299337"/>
            <a:ext cx="4397571" cy="352784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10D33D-886A-F9B4-BCF4-E5CFC3AED8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0" r="14154" b="19735"/>
          <a:stretch/>
        </p:blipFill>
        <p:spPr>
          <a:xfrm>
            <a:off x="4550735" y="1002050"/>
            <a:ext cx="4479061" cy="3913581"/>
          </a:xfrm>
          <a:prstGeom prst="ellipse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C2F049FF-14A5-3632-CCBD-599E010C9B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4037" y="446971"/>
            <a:ext cx="7450127" cy="41165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b="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distribution of sales by category?</a:t>
            </a:r>
            <a:r>
              <a:rPr lang="en-US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2210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148743-E723-65A5-241A-E88E277B80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" y="1299336"/>
            <a:ext cx="4422361" cy="3655435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B05C87-FD59-98CE-D19F-A3A79FE337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r="17613" b="2099"/>
          <a:stretch/>
        </p:blipFill>
        <p:spPr>
          <a:xfrm>
            <a:off x="4593265" y="1165015"/>
            <a:ext cx="4444409" cy="3978485"/>
          </a:xfrm>
          <a:prstGeom prst="ellipse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4AA818B-A5CA-1591-199A-B23F23223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2261" y="472450"/>
            <a:ext cx="7153206" cy="41165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b="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distribution of sales by region?</a:t>
            </a:r>
            <a:r>
              <a:rPr lang="en-US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262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0" y="1701209"/>
            <a:ext cx="6060558" cy="147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0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 for Superstore Database</a:t>
            </a:r>
            <a:endParaRPr dirty="0"/>
          </a:p>
        </p:txBody>
      </p:sp>
      <p:grpSp>
        <p:nvGrpSpPr>
          <p:cNvPr id="464" name="Google Shape;464;p42"/>
          <p:cNvGrpSpPr/>
          <p:nvPr/>
        </p:nvGrpSpPr>
        <p:grpSpPr>
          <a:xfrm>
            <a:off x="5430930" y="-445784"/>
            <a:ext cx="4086563" cy="6064817"/>
            <a:chOff x="5430930" y="-445784"/>
            <a:chExt cx="4086563" cy="6064817"/>
          </a:xfrm>
        </p:grpSpPr>
        <p:sp>
          <p:nvSpPr>
            <p:cNvPr id="465" name="Google Shape;465;p42"/>
            <p:cNvSpPr/>
            <p:nvPr/>
          </p:nvSpPr>
          <p:spPr>
            <a:xfrm>
              <a:off x="7368520" y="988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 rot="10800000" flipH="1">
              <a:off x="6036409" y="19621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7309474" y="21661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269702" y="-4457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830483" y="42158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6269683" y="13325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430764" y="234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7309467" y="26182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7962441" y="131801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 rot="10800000" flipH="1">
              <a:off x="6351880" y="31108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 rot="10800000" flipH="1">
              <a:off x="6790284" y="35485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 rot="10800000" flipH="1">
              <a:off x="5430930" y="46509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8678783" y="266882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8430773" y="22359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 rot="10800000" flipH="1">
              <a:off x="8119787" y="36369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 rot="10800000" flipH="1">
              <a:off x="7697255" y="4112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628072" y="112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 rot="10800000" flipH="1">
              <a:off x="7825159" y="-2514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260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4F0913-B036-452F-B0DC-576FBC852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05" t="28722" r="34283" b="14430"/>
          <a:stretch/>
        </p:blipFill>
        <p:spPr>
          <a:xfrm>
            <a:off x="3829733" y="318977"/>
            <a:ext cx="5096783" cy="4625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2891C4-95C7-4539-80FA-6F1F52E0C241}"/>
              </a:ext>
            </a:extLst>
          </p:cNvPr>
          <p:cNvSpPr txBox="1"/>
          <p:nvPr/>
        </p:nvSpPr>
        <p:spPr>
          <a:xfrm>
            <a:off x="202020" y="574158"/>
            <a:ext cx="35300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Creation and Table Setup: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step was to create the "Superstore DB" database. Within this database, five essential tables were constructed using SQL queries: Customers, Products, Geography, Orders, and Order Detail.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72891C4-95C7-4539-80FA-6F1F52E0C241}"/>
              </a:ext>
            </a:extLst>
          </p:cNvPr>
          <p:cNvSpPr txBox="1"/>
          <p:nvPr/>
        </p:nvSpPr>
        <p:spPr>
          <a:xfrm>
            <a:off x="191386" y="233916"/>
            <a:ext cx="8644270" cy="190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Relationships and Diagram: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creating the tables, the next phase involved linking them together to form a relational model. The relationships between the tables were established and visualized in a diagram, representing the connections between entities.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1C7EE-B9AE-43E8-BEC8-BD7ECD17A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7" t="35341" r="23023" b="14196"/>
          <a:stretch/>
        </p:blipFill>
        <p:spPr>
          <a:xfrm>
            <a:off x="1382234" y="2175641"/>
            <a:ext cx="6432696" cy="29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5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72891C4-95C7-4539-80FA-6F1F52E0C241}"/>
              </a:ext>
            </a:extLst>
          </p:cNvPr>
          <p:cNvSpPr txBox="1"/>
          <p:nvPr/>
        </p:nvSpPr>
        <p:spPr>
          <a:xfrm>
            <a:off x="191386" y="106325"/>
            <a:ext cx="84847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Import: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then imported into the database. This data was added into the respective tables, adhering to the established relational structure.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 and Loading: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extracted from external sources and loaded into the relational tables using SQL queries. This ensured the accurate and structured integration of data into the database.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30650-F606-4B0B-B830-E1DFD5A8E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7" t="18382" r="21394" b="10885"/>
          <a:stretch/>
        </p:blipFill>
        <p:spPr>
          <a:xfrm>
            <a:off x="1637414" y="2232837"/>
            <a:ext cx="7060018" cy="29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1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72891C4-95C7-4539-80FA-6F1F52E0C241}"/>
              </a:ext>
            </a:extLst>
          </p:cNvPr>
          <p:cNvSpPr txBox="1"/>
          <p:nvPr/>
        </p:nvSpPr>
        <p:spPr>
          <a:xfrm>
            <a:off x="255182" y="244548"/>
            <a:ext cx="842098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and KPIs Extraction: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SQL queries, various insights and key performance indicators (KPIs) were extracted from the database. These insights provided valuable information for business analysis.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32DA4-FE1C-4A50-BDF4-23E4A79DD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9" t="14866" r="32325" b="9230"/>
          <a:stretch/>
        </p:blipFill>
        <p:spPr>
          <a:xfrm>
            <a:off x="1733107" y="1621235"/>
            <a:ext cx="5752214" cy="34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BC99C4-B08D-44A3-92EC-E3FC25683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74" t="15073" r="27558" b="11712"/>
          <a:stretch/>
        </p:blipFill>
        <p:spPr>
          <a:xfrm>
            <a:off x="148855" y="318977"/>
            <a:ext cx="4401880" cy="4824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EF494-7BE6-411B-BF0B-13C13FDEF7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47" t="16727" r="30116" b="6956"/>
          <a:stretch/>
        </p:blipFill>
        <p:spPr>
          <a:xfrm>
            <a:off x="4795284" y="287078"/>
            <a:ext cx="4221125" cy="485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72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706C46-AE4E-4283-BAEA-EB83418B9010}"/>
              </a:ext>
            </a:extLst>
          </p:cNvPr>
          <p:cNvSpPr txBox="1"/>
          <p:nvPr/>
        </p:nvSpPr>
        <p:spPr>
          <a:xfrm>
            <a:off x="1180213" y="3881616"/>
            <a:ext cx="70068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Backup: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a complete backup of the database was performed to ensure data security and availability for future use.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DB37D-21CE-45DA-8C00-BAE5710C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2" t="15486" r="30465" b="5715"/>
          <a:stretch/>
        </p:blipFill>
        <p:spPr>
          <a:xfrm>
            <a:off x="1063256" y="0"/>
            <a:ext cx="6932427" cy="38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7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645573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6"/>
          </p:nvPr>
        </p:nvSpPr>
        <p:spPr>
          <a:xfrm>
            <a:off x="520995" y="2396535"/>
            <a:ext cx="252577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Ahmed El Sayed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the data using Tableau </a:t>
            </a:r>
            <a:endParaRPr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17"/>
          </p:nvPr>
        </p:nvSpPr>
        <p:spPr>
          <a:xfrm>
            <a:off x="3147238" y="2200940"/>
            <a:ext cx="2779552" cy="733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Amal Hassan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the data using Python and Tableau</a:t>
            </a:r>
            <a:endParaRPr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8"/>
          </p:nvPr>
        </p:nvSpPr>
        <p:spPr>
          <a:xfrm>
            <a:off x="6139813" y="2162619"/>
            <a:ext cx="2610781" cy="6443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Emad Ezzat</a:t>
            </a:r>
          </a:p>
          <a:p>
            <a:pPr marL="0" indent="0"/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the data using Python and SQL</a:t>
            </a:r>
          </a:p>
        </p:txBody>
      </p:sp>
      <p:sp>
        <p:nvSpPr>
          <p:cNvPr id="397" name="Google Shape;397;p38"/>
          <p:cNvSpPr txBox="1">
            <a:spLocks noGrp="1"/>
          </p:cNvSpPr>
          <p:nvPr>
            <p:ph type="subTitle" idx="19"/>
          </p:nvPr>
        </p:nvSpPr>
        <p:spPr>
          <a:xfrm>
            <a:off x="435935" y="4763386"/>
            <a:ext cx="2727788" cy="582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Haidy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Sabry</a:t>
            </a:r>
          </a:p>
          <a:p>
            <a:pPr marL="0" indent="0"/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the data using Tableau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0"/>
          </p:nvPr>
        </p:nvSpPr>
        <p:spPr>
          <a:xfrm>
            <a:off x="3115340" y="4580506"/>
            <a:ext cx="2743200" cy="5629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Yasser</a:t>
            </a:r>
          </a:p>
          <a:p>
            <a:pPr marL="0" lvl="0" indent="0"/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analysis questions using python</a:t>
            </a:r>
            <a:endParaRPr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Google Shape;399;p38"/>
          <p:cNvSpPr txBox="1">
            <a:spLocks noGrp="1"/>
          </p:cNvSpPr>
          <p:nvPr>
            <p:ph type="subTitle" idx="21"/>
          </p:nvPr>
        </p:nvSpPr>
        <p:spPr>
          <a:xfrm>
            <a:off x="6267403" y="4537977"/>
            <a:ext cx="2376865" cy="60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Walaa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Khayal</a:t>
            </a:r>
          </a:p>
          <a:p>
            <a:pPr marL="0" indent="0"/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the 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Power point for presentation </a:t>
            </a:r>
            <a:endParaRPr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56D846-21B2-4C7E-968F-D96E39331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51" r="6293" b="11081"/>
          <a:stretch/>
        </p:blipFill>
        <p:spPr>
          <a:xfrm>
            <a:off x="1041990" y="3009014"/>
            <a:ext cx="1424763" cy="1456661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D4EC8-7AC4-444F-A92F-5712FCEB7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3" r="11223" b="52791"/>
          <a:stretch/>
        </p:blipFill>
        <p:spPr>
          <a:xfrm>
            <a:off x="6543057" y="2743201"/>
            <a:ext cx="1601483" cy="1658679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30928E-459E-4AF3-97E9-3305B19A3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867" y="2936539"/>
            <a:ext cx="1582894" cy="1560569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DAE75-F2D5-47A3-AF67-56BC185003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5" t="12403" r="16779" b="37158"/>
          <a:stretch/>
        </p:blipFill>
        <p:spPr>
          <a:xfrm>
            <a:off x="1041992" y="712379"/>
            <a:ext cx="1564774" cy="1584253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CBFD5-AE2D-4510-9E36-C9C5F71588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09" r="4512" b="16244"/>
          <a:stretch/>
        </p:blipFill>
        <p:spPr>
          <a:xfrm>
            <a:off x="3805468" y="718916"/>
            <a:ext cx="1500178" cy="1492656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833C6-A67C-4C7E-9ABD-4F1D395CD0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807"/>
          <a:stretch/>
        </p:blipFill>
        <p:spPr>
          <a:xfrm>
            <a:off x="6655982" y="606056"/>
            <a:ext cx="1244008" cy="1455181"/>
          </a:xfrm>
          <a:prstGeom prst="ellipse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606056" y="1477926"/>
            <a:ext cx="4178595" cy="2052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Forecasting Report </a:t>
            </a:r>
            <a:endParaRPr sz="4000" dirty="0"/>
          </a:p>
        </p:txBody>
      </p:sp>
      <p:grpSp>
        <p:nvGrpSpPr>
          <p:cNvPr id="464" name="Google Shape;464;p42"/>
          <p:cNvGrpSpPr/>
          <p:nvPr/>
        </p:nvGrpSpPr>
        <p:grpSpPr>
          <a:xfrm>
            <a:off x="4603899" y="-445784"/>
            <a:ext cx="4615884" cy="6064817"/>
            <a:chOff x="5430930" y="-445784"/>
            <a:chExt cx="4086563" cy="6064817"/>
          </a:xfrm>
        </p:grpSpPr>
        <p:sp>
          <p:nvSpPr>
            <p:cNvPr id="465" name="Google Shape;465;p42"/>
            <p:cNvSpPr/>
            <p:nvPr/>
          </p:nvSpPr>
          <p:spPr>
            <a:xfrm>
              <a:off x="7368520" y="988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 rot="10800000" flipH="1">
              <a:off x="6036409" y="19621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7309474" y="21661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269702" y="-4457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830483" y="42158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6269683" y="13325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430764" y="234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7309467" y="26182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7962441" y="131801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 rot="10800000" flipH="1">
              <a:off x="6351880" y="31108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 rot="10800000" flipH="1">
              <a:off x="6790284" y="35485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 rot="10800000" flipH="1">
              <a:off x="5430930" y="46509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8678783" y="266882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8430773" y="22359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 rot="10800000" flipH="1">
              <a:off x="8119787" y="36369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 rot="10800000" flipH="1">
              <a:off x="7697255" y="4112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628072" y="112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 rot="10800000" flipH="1">
              <a:off x="7825159" y="-2514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407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84064-C2FF-4EFB-8753-93CAA27BE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8" y="882503"/>
            <a:ext cx="7208876" cy="3168502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prepared a set of forecasting questions that we needed answers to in order to get a better picture of the upcoming work.</a:t>
            </a:r>
          </a:p>
          <a:p>
            <a:pPr marL="139700" indent="0" algn="l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l">
              <a:buNone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question we aimed to answer was forecasting sales for the next year, focusing on time series sales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4BF70-F059-41B3-880A-3016D6D08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4" r="1955" b="14833"/>
          <a:stretch/>
        </p:blipFill>
        <p:spPr>
          <a:xfrm>
            <a:off x="2898293" y="2666115"/>
            <a:ext cx="5086760" cy="22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60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F8C35-1E97-4675-9163-3B87C75DD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47" y="946297"/>
            <a:ext cx="3732028" cy="3615069"/>
          </a:xfrm>
        </p:spPr>
        <p:txBody>
          <a:bodyPr/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a linear regression model, but after evaluating it, the results were far off from what we expected. As a result, we moved on to a more advanced approach using the ARIMA model, which we also evaluated. However, as it turns out, the predictions were still significantly off from the actual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28ABF-8141-480D-A355-95F136F05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2" t="20012" r="33024" b="13391"/>
          <a:stretch/>
        </p:blipFill>
        <p:spPr>
          <a:xfrm>
            <a:off x="4047438" y="637955"/>
            <a:ext cx="4628730" cy="38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79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DAE32A-27AC-4054-AA89-30E4556B4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5" t="20037" r="18023" b="14194"/>
          <a:stretch/>
        </p:blipFill>
        <p:spPr>
          <a:xfrm>
            <a:off x="2870791" y="350873"/>
            <a:ext cx="5911702" cy="33811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423B-2FF2-48B1-8ED3-B9DF03E7A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51" y="744279"/>
            <a:ext cx="2743200" cy="3806455"/>
          </a:xfrm>
        </p:spPr>
        <p:txBody>
          <a:bodyPr/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sz="1600" dirty="0"/>
              <a:t>we utilized the </a:t>
            </a:r>
            <a:r>
              <a:rPr lang="en-US" sz="1600" b="1" dirty="0"/>
              <a:t>Prophet model</a:t>
            </a:r>
            <a:r>
              <a:rPr lang="en-US" sz="1600" dirty="0"/>
              <a:t>, which provided us with significantly better results </a:t>
            </a:r>
          </a:p>
          <a:p>
            <a:pPr marL="139700" indent="0" algn="l">
              <a:lnSpc>
                <a:spcPct val="150000"/>
              </a:lnSpc>
              <a:buNone/>
            </a:pPr>
            <a:endParaRPr lang="en-US" sz="1600" dirty="0"/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600" b="1" dirty="0"/>
              <a:t>We evaluated the model, and the results were promising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FE52A-A692-437E-8EDE-D4CBB4FA9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2" t="72776" r="27790" b="13988"/>
          <a:stretch/>
        </p:blipFill>
        <p:spPr>
          <a:xfrm>
            <a:off x="974886" y="3965945"/>
            <a:ext cx="7361039" cy="9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1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A3C4-ADB8-43AC-AA73-780D1039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350112" cy="990370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expected future order frequency for specific customer segments?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D980-E2A6-49CD-85BA-46ED83E7B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28" y="1403498"/>
            <a:ext cx="3487479" cy="2753831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statistical models and forecasting techniques.</a:t>
            </a:r>
          </a:p>
          <a:p>
            <a:pPr marL="139700" indent="0" algn="l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l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conducted an evaluation of the model, and the results were consistent and favorable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/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F2B-3419-4341-818D-80B0E2A32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9" t="16107" r="17674" b="6542"/>
          <a:stretch/>
        </p:blipFill>
        <p:spPr>
          <a:xfrm>
            <a:off x="3912501" y="1379576"/>
            <a:ext cx="5050745" cy="3373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B11E7-AA00-4189-8DF6-5B231E763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16" t="38444" r="24186" b="44390"/>
          <a:stretch/>
        </p:blipFill>
        <p:spPr>
          <a:xfrm>
            <a:off x="212650" y="3700129"/>
            <a:ext cx="3255740" cy="12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4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7DBF-34A9-45EC-A134-0308C46E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084298" cy="1171124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customer segments will contribute the most to future sales?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99AC6-B3D7-471C-9AC3-4CC8E8471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1087" y="1417770"/>
            <a:ext cx="1584251" cy="527988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C833DE-6D19-433A-8163-7B8B8FCC48F3}"/>
              </a:ext>
            </a:extLst>
          </p:cNvPr>
          <p:cNvSpPr txBox="1">
            <a:spLocks/>
          </p:cNvSpPr>
          <p:nvPr/>
        </p:nvSpPr>
        <p:spPr>
          <a:xfrm>
            <a:off x="6039293" y="1400048"/>
            <a:ext cx="1541721" cy="6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l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3B034-3811-42A4-8054-1BBB3194B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3" t="29137" r="25813" b="18330"/>
          <a:stretch/>
        </p:blipFill>
        <p:spPr>
          <a:xfrm>
            <a:off x="0" y="1977655"/>
            <a:ext cx="4470114" cy="2275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C0798-6502-402D-A1B9-53A300350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4" t="22726" r="22325" b="21019"/>
          <a:stretch/>
        </p:blipFill>
        <p:spPr>
          <a:xfrm>
            <a:off x="4614530" y="1967022"/>
            <a:ext cx="4529470" cy="23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40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99AC6-B3D7-471C-9AC3-4CC8E8471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2865" y="311984"/>
            <a:ext cx="2147775" cy="527988"/>
          </a:xfrm>
        </p:spPr>
        <p:txBody>
          <a:bodyPr/>
          <a:lstStyle/>
          <a:p>
            <a:pPr marL="1397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office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9DE5A-5755-48DF-BF54-DBC56AF05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4" t="34308" r="25233" b="11298"/>
          <a:stretch/>
        </p:blipFill>
        <p:spPr>
          <a:xfrm>
            <a:off x="146551" y="935666"/>
            <a:ext cx="4372285" cy="22328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3080D9-D7E9-44B1-924F-FE0AFD3BC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2" t="34721" r="32790" b="47700"/>
          <a:stretch/>
        </p:blipFill>
        <p:spPr>
          <a:xfrm>
            <a:off x="4731488" y="1371600"/>
            <a:ext cx="4512200" cy="1148315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70F262D-F4B4-474D-B093-60B3D5C7D01D}"/>
              </a:ext>
            </a:extLst>
          </p:cNvPr>
          <p:cNvSpPr txBox="1">
            <a:spLocks/>
          </p:cNvSpPr>
          <p:nvPr/>
        </p:nvSpPr>
        <p:spPr>
          <a:xfrm>
            <a:off x="5167423" y="783360"/>
            <a:ext cx="3264196" cy="57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Nunito Light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order for each 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35A714-F71A-4248-8FB4-BAC5A77FE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0" t="68424" r="45701" b="15856"/>
          <a:stretch/>
        </p:blipFill>
        <p:spPr>
          <a:xfrm>
            <a:off x="1286539" y="3644309"/>
            <a:ext cx="6411433" cy="149919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97A18E8-03BC-44D2-8C02-CFC1E57B1B90}"/>
              </a:ext>
            </a:extLst>
          </p:cNvPr>
          <p:cNvSpPr txBox="1">
            <a:spLocks/>
          </p:cNvSpPr>
          <p:nvPr/>
        </p:nvSpPr>
        <p:spPr>
          <a:xfrm>
            <a:off x="1913861" y="3083536"/>
            <a:ext cx="5064642" cy="57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sales for each segment </a:t>
            </a:r>
          </a:p>
        </p:txBody>
      </p:sp>
    </p:spTree>
    <p:extLst>
      <p:ext uri="{BB962C8B-B14F-4D97-AF65-F5344CB8AC3E}">
        <p14:creationId xmlns:p14="http://schemas.microsoft.com/office/powerpoint/2010/main" val="41027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6A30-45BC-450E-A42C-B2DD4709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148093" cy="1096696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shipping modes will likely experience the highest demand in the near future?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7776-F1FB-413B-ACA0-42148A1A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270" y="1672950"/>
            <a:ext cx="2491031" cy="3334985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analysis, standard class shipping methods, such as express and overnight delivery, are projected to experience the highest demand in the near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1515-433E-4F05-A8B8-ADA6A711E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2" t="20451" r="5930" b="9231"/>
          <a:stretch/>
        </p:blipFill>
        <p:spPr>
          <a:xfrm>
            <a:off x="2761276" y="1616149"/>
            <a:ext cx="6111564" cy="31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66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29C67-195A-4407-8AA7-08EE79F3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5124" y="2332170"/>
            <a:ext cx="3469229" cy="666211"/>
          </a:xfrm>
        </p:spPr>
        <p:txBody>
          <a:bodyPr/>
          <a:lstStyle/>
          <a:p>
            <a:pPr marL="139700" indent="0"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Evaluating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8D54F-6ED3-4A60-83FC-8411A9357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7" t="20037" r="33372" b="57833"/>
          <a:stretch/>
        </p:blipFill>
        <p:spPr>
          <a:xfrm>
            <a:off x="562735" y="595423"/>
            <a:ext cx="5529721" cy="1573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B62B97-CBD2-4002-9EDA-C4B61F20D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29" t="66916" r="12481" b="9713"/>
          <a:stretch/>
        </p:blipFill>
        <p:spPr>
          <a:xfrm>
            <a:off x="2923953" y="3004536"/>
            <a:ext cx="5901071" cy="18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0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244548" y="925031"/>
            <a:ext cx="5124893" cy="2913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6000" dirty="0">
                <a:solidFill>
                  <a:schemeClr val="tx2">
                    <a:lumMod val="50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br>
              <a:rPr lang="en-US" sz="6000" dirty="0">
                <a:solidFill>
                  <a:schemeClr val="tx2">
                    <a:lumMod val="50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solidFill>
                  <a:schemeClr val="tx2">
                    <a:lumMod val="50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using Tableau</a:t>
            </a:r>
            <a:endParaRPr sz="4800" dirty="0">
              <a:solidFill>
                <a:schemeClr val="tx2">
                  <a:lumMod val="50000"/>
                </a:schemeClr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grpSp>
        <p:nvGrpSpPr>
          <p:cNvPr id="464" name="Google Shape;464;p42"/>
          <p:cNvGrpSpPr/>
          <p:nvPr/>
        </p:nvGrpSpPr>
        <p:grpSpPr>
          <a:xfrm>
            <a:off x="4603899" y="-445784"/>
            <a:ext cx="4615884" cy="6064817"/>
            <a:chOff x="5430930" y="-445784"/>
            <a:chExt cx="4086563" cy="6064817"/>
          </a:xfrm>
        </p:grpSpPr>
        <p:sp>
          <p:nvSpPr>
            <p:cNvPr id="465" name="Google Shape;465;p42"/>
            <p:cNvSpPr/>
            <p:nvPr/>
          </p:nvSpPr>
          <p:spPr>
            <a:xfrm>
              <a:off x="7368520" y="988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 rot="10800000" flipH="1">
              <a:off x="6036409" y="19621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7309474" y="21661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269702" y="-4457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830483" y="42158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6269683" y="13325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430764" y="234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7309467" y="26182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7962441" y="131801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 rot="10800000" flipH="1">
              <a:off x="6351880" y="31108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 rot="10800000" flipH="1">
              <a:off x="6790284" y="35485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 rot="10800000" flipH="1">
              <a:off x="5430930" y="46509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8678783" y="266882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8430773" y="22359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 rot="10800000" flipH="1">
              <a:off x="8119787" y="36369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 rot="10800000" flipH="1">
              <a:off x="7697255" y="4112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628072" y="112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 rot="10800000" flipH="1">
              <a:off x="7825159" y="-2514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381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13224" y="2384249"/>
            <a:ext cx="4932664" cy="19006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M Sans"/>
              </a:rPr>
              <a:t>Phase: Cleaning, preprocessing Dataset</a:t>
            </a:r>
            <a:endParaRPr sz="9600" dirty="0">
              <a:solidFill>
                <a:schemeClr val="tx1"/>
              </a:solidFill>
            </a:endParaRPr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2" name="Google Shape;432;p40"/>
          <p:cNvGrpSpPr/>
          <p:nvPr/>
        </p:nvGrpSpPr>
        <p:grpSpPr>
          <a:xfrm>
            <a:off x="5104880" y="-153372"/>
            <a:ext cx="4218588" cy="6000577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ABB-8377-4578-9302-3E7F397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53" y="0"/>
            <a:ext cx="5901070" cy="1256184"/>
          </a:xfrm>
        </p:spPr>
        <p:txBody>
          <a:bodyPr/>
          <a:lstStyle/>
          <a:p>
            <a: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Overview Dashboard</a:t>
            </a:r>
            <a:b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rgbClr val="AFC7FF">
                  <a:lumMod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47E7-019B-46FB-8C43-E83B78967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3" t="1424" r="6512" b="12746"/>
          <a:stretch/>
        </p:blipFill>
        <p:spPr>
          <a:xfrm>
            <a:off x="489098" y="603396"/>
            <a:ext cx="8070112" cy="44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7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ABB-8377-4578-9302-3E7F397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53" y="370597"/>
            <a:ext cx="5901070" cy="1256184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Overview Dashboard</a:t>
            </a:r>
            <a:b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rgbClr val="AFC7FF">
                  <a:lumMod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5529-A381-4C92-B95B-457FD852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941" y="1322076"/>
            <a:ext cx="5191701" cy="3249924"/>
          </a:xfrm>
        </p:spPr>
        <p:txBody>
          <a:bodyPr/>
          <a:lstStyle/>
          <a:p>
            <a:pPr marL="139700" lvl="0" indent="0" algn="l">
              <a:lnSpc>
                <a:spcPct val="200000"/>
              </a:lnSpc>
              <a:buNone/>
            </a:pPr>
            <a:r>
              <a:rPr lang="en-US" sz="1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lang="en-US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marketing efforts in high-performing regions like California and replicate successful strategies in other states.</a:t>
            </a:r>
          </a:p>
          <a:p>
            <a:pPr lvl="0" algn="l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 promoting top-selling products while identifying opportunities to improve the sales of lower-performing products.</a:t>
            </a:r>
          </a:p>
        </p:txBody>
      </p:sp>
    </p:spTree>
    <p:extLst>
      <p:ext uri="{BB962C8B-B14F-4D97-AF65-F5344CB8AC3E}">
        <p14:creationId xmlns:p14="http://schemas.microsoft.com/office/powerpoint/2010/main" val="496542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ABB-8377-4578-9302-3E7F397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901070" cy="575701"/>
          </a:xfrm>
        </p:spPr>
        <p:txBody>
          <a:bodyPr/>
          <a:lstStyle/>
          <a:p>
            <a: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&amp; Orders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CA703-30E3-4A64-80AF-A5DF55FCC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9" t="8248" r="7093" b="6542"/>
          <a:stretch/>
        </p:blipFill>
        <p:spPr>
          <a:xfrm>
            <a:off x="574158" y="635294"/>
            <a:ext cx="8006316" cy="43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0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ABB-8377-4578-9302-3E7F397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53" y="370597"/>
            <a:ext cx="5901070" cy="1256184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&amp; Orders Dashboard</a:t>
            </a:r>
            <a:b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 </a:t>
            </a:r>
            <a:endParaRPr lang="en-US" sz="2800" dirty="0">
              <a:solidFill>
                <a:srgbClr val="AFC7FF">
                  <a:lumMod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5529-A381-4C92-B95B-457FD852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308" y="1619787"/>
            <a:ext cx="7413906" cy="3016008"/>
          </a:xfrm>
        </p:spPr>
        <p:txBody>
          <a:bodyPr/>
          <a:lstStyle/>
          <a:p>
            <a:pPr lvl="0" algn="l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targeted promotions for the Corporate segment to increase their contribution to sales.</a:t>
            </a:r>
          </a:p>
          <a:p>
            <a:pPr lvl="0" algn="l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Leverage the popularity of top-selling products to develop bundled offers or upsell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1397164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ABB-8377-4578-9302-3E7F397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069" y="0"/>
            <a:ext cx="5901070" cy="628863"/>
          </a:xfrm>
        </p:spPr>
        <p:txBody>
          <a:bodyPr/>
          <a:lstStyle/>
          <a:p>
            <a: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 &amp; Shipping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98A3-C6DF-4988-B0B9-EA6BB6D8B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" t="8041" r="6744" b="4060"/>
          <a:stretch/>
        </p:blipFill>
        <p:spPr>
          <a:xfrm>
            <a:off x="489097" y="624662"/>
            <a:ext cx="8048847" cy="45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ABB-8377-4578-9302-3E7F397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53" y="370597"/>
            <a:ext cx="5901070" cy="1256184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 &amp; Shipping Dashboard</a:t>
            </a:r>
            <a:b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 </a:t>
            </a:r>
            <a:endParaRPr lang="en-US" sz="2800" dirty="0">
              <a:solidFill>
                <a:srgbClr val="AFC7FF">
                  <a:lumMod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5529-A381-4C92-B95B-457FD852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308" y="1619787"/>
            <a:ext cx="7413906" cy="3016008"/>
          </a:xfrm>
        </p:spPr>
        <p:txBody>
          <a:bodyPr/>
          <a:lstStyle/>
          <a:p>
            <a:pPr lvl="0" algn="l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cost-effectiveness of Standard Class shipping, as it is the most utilized option.</a:t>
            </a:r>
          </a:p>
          <a:p>
            <a:pPr lvl="0" algn="l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Investigate opportunities to improve the on-time delivery rate by optimizing logistics processes.</a:t>
            </a:r>
          </a:p>
          <a:p>
            <a:pPr lvl="0" algn="l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offering promotional discounts for faster shipping options to encourage their use and increase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3504441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ABB-8377-4578-9302-3E7F397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619" y="370597"/>
            <a:ext cx="4351730" cy="1256184"/>
          </a:xfrm>
        </p:spPr>
        <p:txBody>
          <a:bodyPr/>
          <a:lstStyle/>
          <a:p>
            <a:r>
              <a:rPr lang="en-US" sz="4800" dirty="0">
                <a:solidFill>
                  <a:srgbClr val="AFC7FF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5529-A381-4C92-B95B-457FD852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308" y="1619787"/>
            <a:ext cx="7413906" cy="3016008"/>
          </a:xfrm>
        </p:spPr>
        <p:txBody>
          <a:bodyPr/>
          <a:lstStyle/>
          <a:p>
            <a:pPr marL="13970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of the store's sales and operations through has provided a detailed understanding of performance across different facets of the business. </a:t>
            </a:r>
          </a:p>
          <a:p>
            <a:pPr marL="13970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focusing on high-performing products, optimizing shipping processes, and targeting key customer segments, the store can continue to drive growth and improve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253294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7"/>
          <p:cNvSpPr txBox="1">
            <a:spLocks noGrp="1"/>
          </p:cNvSpPr>
          <p:nvPr>
            <p:ph type="title"/>
          </p:nvPr>
        </p:nvSpPr>
        <p:spPr>
          <a:xfrm>
            <a:off x="3232297" y="887673"/>
            <a:ext cx="5709683" cy="3365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"Thank you for joining me in exploring the findings of this analysis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would be happy to provide further clarification on the topics we've covered."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0" name="Google Shape;620;p47"/>
          <p:cNvGrpSpPr/>
          <p:nvPr/>
        </p:nvGrpSpPr>
        <p:grpSpPr>
          <a:xfrm>
            <a:off x="-311973" y="-106034"/>
            <a:ext cx="3997531" cy="5454467"/>
            <a:chOff x="-311973" y="-106034"/>
            <a:chExt cx="3997531" cy="5454467"/>
          </a:xfrm>
        </p:grpSpPr>
        <p:sp>
          <p:nvSpPr>
            <p:cNvPr id="621" name="Google Shape;621;p47"/>
            <p:cNvSpPr/>
            <p:nvPr/>
          </p:nvSpPr>
          <p:spPr>
            <a:xfrm>
              <a:off x="2084909" y="6430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1401408" y="27017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1061727" y="4905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644984" y="-10603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822495" y="159614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1401408" y="199529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2008129" y="17131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 rot="10800000" flipH="1">
              <a:off x="-72150" y="24780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 rot="10800000" flipH="1">
              <a:off x="876630" y="37414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 rot="10800000" flipH="1">
              <a:off x="324034" y="41605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2455608" y="27831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2846848" y="32663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 rot="10800000" flipH="1">
              <a:off x="1900437" y="38532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7"/>
            <p:cNvSpPr/>
            <p:nvPr/>
          </p:nvSpPr>
          <p:spPr>
            <a:xfrm rot="10800000" flipH="1">
              <a:off x="2417668" y="43803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347208" y="29254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2523872" y="2239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-311973" y="13865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96929" y="8031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9" name="Google Shape;639;p47"/>
          <p:cNvCxnSpPr/>
          <p:nvPr/>
        </p:nvCxnSpPr>
        <p:spPr>
          <a:xfrm>
            <a:off x="4394150" y="1562388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4"/>
          <p:cNvSpPr txBox="1">
            <a:spLocks noGrp="1"/>
          </p:cNvSpPr>
          <p:nvPr>
            <p:ph type="subTitle" idx="1"/>
          </p:nvPr>
        </p:nvSpPr>
        <p:spPr>
          <a:xfrm>
            <a:off x="127591" y="1833085"/>
            <a:ext cx="3211032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 and Extracting Data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7" name="Google Shape;507;p44"/>
          <p:cNvSpPr txBox="1">
            <a:spLocks noGrp="1"/>
          </p:cNvSpPr>
          <p:nvPr>
            <p:ph type="subTitle" idx="4"/>
          </p:nvPr>
        </p:nvSpPr>
        <p:spPr>
          <a:xfrm>
            <a:off x="85061" y="935664"/>
            <a:ext cx="2701492" cy="6561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Loading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6F786D-2B08-4973-9224-7BC3283C11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19646" y="850604"/>
            <a:ext cx="5582094" cy="3817087"/>
          </a:xfrm>
          <a:prstGeom prst="rect">
            <a:avLst/>
          </a:prstGeom>
        </p:spPr>
      </p:pic>
      <p:sp>
        <p:nvSpPr>
          <p:cNvPr id="22" name="Google Shape;505;p44">
            <a:extLst>
              <a:ext uri="{FF2B5EF4-FFF2-40B4-BE49-F238E27FC236}">
                <a16:creationId xmlns:a16="http://schemas.microsoft.com/office/drawing/2014/main" id="{DC59B015-4799-4C13-9467-CB50B90FA07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4428" y="3350883"/>
            <a:ext cx="3083442" cy="995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the data is correctly recognized for further analysis.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508;p44">
            <a:extLst>
              <a:ext uri="{FF2B5EF4-FFF2-40B4-BE49-F238E27FC236}">
                <a16:creationId xmlns:a16="http://schemas.microsoft.com/office/drawing/2014/main" id="{1FB11FC0-657F-4B93-A76B-90CD766D7178}"/>
              </a:ext>
            </a:extLst>
          </p:cNvPr>
          <p:cNvSpPr txBox="1">
            <a:spLocks/>
          </p:cNvSpPr>
          <p:nvPr/>
        </p:nvSpPr>
        <p:spPr>
          <a:xfrm>
            <a:off x="95694" y="2806995"/>
            <a:ext cx="2679405" cy="53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 Inspection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>
            <a:spLocks noGrp="1"/>
          </p:cNvSpPr>
          <p:nvPr>
            <p:ph type="title"/>
          </p:nvPr>
        </p:nvSpPr>
        <p:spPr>
          <a:xfrm>
            <a:off x="1382233" y="232373"/>
            <a:ext cx="6092455" cy="830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Preprocessing</a:t>
            </a:r>
            <a:endParaRPr sz="32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6" name="Google Shape;506;p44"/>
          <p:cNvSpPr txBox="1">
            <a:spLocks noGrp="1"/>
          </p:cNvSpPr>
          <p:nvPr>
            <p:ph type="subTitle" idx="3"/>
          </p:nvPr>
        </p:nvSpPr>
        <p:spPr>
          <a:xfrm>
            <a:off x="328811" y="2534836"/>
            <a:ext cx="2850323" cy="1494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 Missing Data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Missing Data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 Missing Postal Code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Postal Code Format Correction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44"/>
          <p:cNvSpPr txBox="1">
            <a:spLocks noGrp="1"/>
          </p:cNvSpPr>
          <p:nvPr>
            <p:ph type="subTitle" idx="6"/>
          </p:nvPr>
        </p:nvSpPr>
        <p:spPr>
          <a:xfrm>
            <a:off x="595422" y="1658680"/>
            <a:ext cx="2094615" cy="776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</a:t>
            </a: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Google Shape;430;p40">
            <a:extLst>
              <a:ext uri="{FF2B5EF4-FFF2-40B4-BE49-F238E27FC236}">
                <a16:creationId xmlns:a16="http://schemas.microsoft.com/office/drawing/2014/main" id="{6D05586E-2C1C-4B73-867C-A79D27EB5C1F}"/>
              </a:ext>
            </a:extLst>
          </p:cNvPr>
          <p:cNvSpPr txBox="1">
            <a:spLocks/>
          </p:cNvSpPr>
          <p:nvPr/>
        </p:nvSpPr>
        <p:spPr>
          <a:xfrm>
            <a:off x="1233377" y="1010092"/>
            <a:ext cx="701516" cy="57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7C6416-4603-4C1F-A117-B8231E114B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971" y="1265274"/>
            <a:ext cx="5895753" cy="34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>
            <a:spLocks noGrp="1"/>
          </p:cNvSpPr>
          <p:nvPr>
            <p:ph type="subTitle" idx="1"/>
          </p:nvPr>
        </p:nvSpPr>
        <p:spPr>
          <a:xfrm>
            <a:off x="186020" y="2474245"/>
            <a:ext cx="2850490" cy="757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'Order Date' and 'Ship Date' columns were converted to a consistent date format.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1" name="Google Shape;531;p45"/>
          <p:cNvSpPr txBox="1">
            <a:spLocks noGrp="1"/>
          </p:cNvSpPr>
          <p:nvPr>
            <p:ph type="subTitle" idx="5"/>
          </p:nvPr>
        </p:nvSpPr>
        <p:spPr>
          <a:xfrm>
            <a:off x="0" y="1371489"/>
            <a:ext cx="2977116" cy="8719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Format Conversion</a:t>
            </a:r>
          </a:p>
        </p:txBody>
      </p:sp>
      <p:sp>
        <p:nvSpPr>
          <p:cNvPr id="41" name="Google Shape;430;p40">
            <a:extLst>
              <a:ext uri="{FF2B5EF4-FFF2-40B4-BE49-F238E27FC236}">
                <a16:creationId xmlns:a16="http://schemas.microsoft.com/office/drawing/2014/main" id="{C3062B43-0DD6-40AE-B5B9-B3450EA3A640}"/>
              </a:ext>
            </a:extLst>
          </p:cNvPr>
          <p:cNvSpPr txBox="1">
            <a:spLocks/>
          </p:cNvSpPr>
          <p:nvPr/>
        </p:nvSpPr>
        <p:spPr>
          <a:xfrm>
            <a:off x="1117264" y="766602"/>
            <a:ext cx="819478" cy="53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6D5EC5-12F7-448D-B2B5-9610CDEA5201}"/>
              </a:ext>
            </a:extLst>
          </p:cNvPr>
          <p:cNvPicPr/>
          <p:nvPr/>
        </p:nvPicPr>
        <p:blipFill rotWithShape="1">
          <a:blip r:embed="rId3"/>
          <a:srcRect r="12534"/>
          <a:stretch/>
        </p:blipFill>
        <p:spPr>
          <a:xfrm>
            <a:off x="2966483" y="839973"/>
            <a:ext cx="5486401" cy="34024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"/>
          <p:cNvSpPr txBox="1">
            <a:spLocks noGrp="1"/>
          </p:cNvSpPr>
          <p:nvPr>
            <p:ph type="subTitle" idx="2"/>
          </p:nvPr>
        </p:nvSpPr>
        <p:spPr>
          <a:xfrm>
            <a:off x="418763" y="2686896"/>
            <a:ext cx="3143143" cy="768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step ensured data integrity and prevented potential distortions in subsequent analysis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3" name="Google Shape;533;p45"/>
          <p:cNvSpPr txBox="1">
            <a:spLocks noGrp="1"/>
          </p:cNvSpPr>
          <p:nvPr>
            <p:ph type="subTitle" idx="7"/>
          </p:nvPr>
        </p:nvSpPr>
        <p:spPr>
          <a:xfrm>
            <a:off x="0" y="1690464"/>
            <a:ext cx="3136605" cy="9464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Record Handling</a:t>
            </a:r>
          </a:p>
        </p:txBody>
      </p:sp>
      <p:sp>
        <p:nvSpPr>
          <p:cNvPr id="42" name="Google Shape;430;p40">
            <a:extLst>
              <a:ext uri="{FF2B5EF4-FFF2-40B4-BE49-F238E27FC236}">
                <a16:creationId xmlns:a16="http://schemas.microsoft.com/office/drawing/2014/main" id="{2113D4DD-F099-4BC1-AC93-CFA5D40876D6}"/>
              </a:ext>
            </a:extLst>
          </p:cNvPr>
          <p:cNvSpPr txBox="1">
            <a:spLocks/>
          </p:cNvSpPr>
          <p:nvPr/>
        </p:nvSpPr>
        <p:spPr>
          <a:xfrm>
            <a:off x="1333425" y="1124563"/>
            <a:ext cx="591067" cy="395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E8F963-92AD-4635-A85B-E14E9BDE2F8B}"/>
              </a:ext>
            </a:extLst>
          </p:cNvPr>
          <p:cNvPicPr/>
          <p:nvPr/>
        </p:nvPicPr>
        <p:blipFill rotWithShape="1">
          <a:blip r:embed="rId3"/>
          <a:srcRect r="20513"/>
          <a:stretch/>
        </p:blipFill>
        <p:spPr>
          <a:xfrm>
            <a:off x="3413051" y="1010092"/>
            <a:ext cx="5443871" cy="29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7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>
            <a:spLocks noGrp="1"/>
          </p:cNvSpPr>
          <p:nvPr>
            <p:ph type="subTitle" idx="3"/>
          </p:nvPr>
        </p:nvSpPr>
        <p:spPr>
          <a:xfrm>
            <a:off x="318979" y="2062716"/>
            <a:ext cx="3657600" cy="1531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categorical columns such as 'Ship Mode', 'Category', 'Sub-Category', and 'Region' were converted into categorical data types.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conversion helped optimize memory usage and enhanced processing efficiency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" name="Google Shape;532;p45"/>
          <p:cNvSpPr txBox="1">
            <a:spLocks noGrp="1"/>
          </p:cNvSpPr>
          <p:nvPr>
            <p:ph type="subTitle" idx="6"/>
          </p:nvPr>
        </p:nvSpPr>
        <p:spPr>
          <a:xfrm>
            <a:off x="329608" y="1105786"/>
            <a:ext cx="3019647" cy="988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Categorical Columns</a:t>
            </a:r>
          </a:p>
        </p:txBody>
      </p:sp>
      <p:sp>
        <p:nvSpPr>
          <p:cNvPr id="39" name="Google Shape;430;p40">
            <a:extLst>
              <a:ext uri="{FF2B5EF4-FFF2-40B4-BE49-F238E27FC236}">
                <a16:creationId xmlns:a16="http://schemas.microsoft.com/office/drawing/2014/main" id="{0BE9CA05-6556-4DC6-87AD-987B3FA65C48}"/>
              </a:ext>
            </a:extLst>
          </p:cNvPr>
          <p:cNvSpPr txBox="1">
            <a:spLocks/>
          </p:cNvSpPr>
          <p:nvPr/>
        </p:nvSpPr>
        <p:spPr>
          <a:xfrm>
            <a:off x="1435397" y="726559"/>
            <a:ext cx="61668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35E8F44-45A5-42EF-BADD-FF08C1B07CA7}"/>
              </a:ext>
            </a:extLst>
          </p:cNvPr>
          <p:cNvPicPr/>
          <p:nvPr/>
        </p:nvPicPr>
        <p:blipFill rotWithShape="1">
          <a:blip r:embed="rId3"/>
          <a:srcRect r="7245"/>
          <a:stretch/>
        </p:blipFill>
        <p:spPr>
          <a:xfrm>
            <a:off x="3763925" y="957416"/>
            <a:ext cx="5220586" cy="29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19453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Analysis Workshop by Slidesgo">
  <a:themeElements>
    <a:clrScheme name="Simple Light">
      <a:dk1>
        <a:srgbClr val="FFFFFF"/>
      </a:dk1>
      <a:lt1>
        <a:srgbClr val="005F71"/>
      </a:lt1>
      <a:dk2>
        <a:srgbClr val="010318"/>
      </a:dk2>
      <a:lt2>
        <a:srgbClr val="00FFFD"/>
      </a:lt2>
      <a:accent1>
        <a:srgbClr val="00CDAB"/>
      </a:accent1>
      <a:accent2>
        <a:srgbClr val="02867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1027</Words>
  <Application>Microsoft Office PowerPoint</Application>
  <PresentationFormat>On-screen Show (16:9)</PresentationFormat>
  <Paragraphs>120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Manjari</vt:lpstr>
      <vt:lpstr>Calibri</vt:lpstr>
      <vt:lpstr>Lexend</vt:lpstr>
      <vt:lpstr>Outfit Medium</vt:lpstr>
      <vt:lpstr>Consolas</vt:lpstr>
      <vt:lpstr>Nunito Light</vt:lpstr>
      <vt:lpstr>DM Sans</vt:lpstr>
      <vt:lpstr>Times New Roman</vt:lpstr>
      <vt:lpstr>Outfit</vt:lpstr>
      <vt:lpstr>Open Sans</vt:lpstr>
      <vt:lpstr>Arial</vt:lpstr>
      <vt:lpstr>Data Collection and Analysis - Master of Science in Community Health and Prevention Research by Slidesgo</vt:lpstr>
      <vt:lpstr>Data Analysis Workshop by Slidesgo</vt:lpstr>
      <vt:lpstr>Data Analytics Track   first wave 2024</vt:lpstr>
      <vt:lpstr>Sales store Dataset Analysis project  </vt:lpstr>
      <vt:lpstr>Team members</vt:lpstr>
      <vt:lpstr>Phase: Cleaning, preprocessing Dataset</vt:lpstr>
      <vt:lpstr>PowerPoint Presentation</vt:lpstr>
      <vt:lpstr>Data Cleaning and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Cleaned Dataset</vt:lpstr>
      <vt:lpstr>Data visualization using Python</vt:lpstr>
      <vt:lpstr>What is the total sales per region? </vt:lpstr>
      <vt:lpstr>PowerPoint Presentation</vt:lpstr>
      <vt:lpstr>PowerPoint Presentation</vt:lpstr>
      <vt:lpstr>PowerPoint Presentation</vt:lpstr>
      <vt:lpstr>What is the total sales for each customer segment? </vt:lpstr>
      <vt:lpstr>What is the total sales for each subcategory? </vt:lpstr>
      <vt:lpstr>What are the best selling products? </vt:lpstr>
      <vt:lpstr>What is the distribution of sales by category? </vt:lpstr>
      <vt:lpstr>What is the distribution of sales by region? </vt:lpstr>
      <vt:lpstr>Data Modeling for Superstore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Forecasting Report </vt:lpstr>
      <vt:lpstr>PowerPoint Presentation</vt:lpstr>
      <vt:lpstr>PowerPoint Presentation</vt:lpstr>
      <vt:lpstr>PowerPoint Presentation</vt:lpstr>
      <vt:lpstr>What is the expected future order frequency for specific customer segments? </vt:lpstr>
      <vt:lpstr>Which customer segments will contribute the most to future sales?</vt:lpstr>
      <vt:lpstr>PowerPoint Presentation</vt:lpstr>
      <vt:lpstr>Which shipping modes will likely experience the highest demand in the near future? </vt:lpstr>
      <vt:lpstr>PowerPoint Presentation</vt:lpstr>
      <vt:lpstr>Dashboard using Tableau</vt:lpstr>
      <vt:lpstr>Sales Overview Dashboard  </vt:lpstr>
      <vt:lpstr>Sales Overview Dashboard  </vt:lpstr>
      <vt:lpstr>Customer &amp; Orders Dashboard</vt:lpstr>
      <vt:lpstr>Customer &amp; Orders Dashboard  Recommendation: </vt:lpstr>
      <vt:lpstr>Operations &amp; Shipping Dashboard</vt:lpstr>
      <vt:lpstr>Operations &amp; Shipping Dashboard  Recommendation: </vt:lpstr>
      <vt:lpstr>Conclusion</vt:lpstr>
      <vt:lpstr>"Thank you for joining me in exploring the findings of this analysis  I would be happy to provide further clarification on the topics we've covered."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Superstore Sales Dataset Analysis project  </dc:title>
  <cp:lastModifiedBy>DR-Walaa</cp:lastModifiedBy>
  <cp:revision>46</cp:revision>
  <dcterms:modified xsi:type="dcterms:W3CDTF">2024-10-18T17:36:24Z</dcterms:modified>
</cp:coreProperties>
</file>